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  <p:sldMasterId id="2147483706" r:id="rId2"/>
  </p:sldMasterIdLst>
  <p:sldIdLst>
    <p:sldId id="264" r:id="rId3"/>
    <p:sldId id="258" r:id="rId4"/>
    <p:sldId id="259" r:id="rId5"/>
    <p:sldId id="265" r:id="rId6"/>
    <p:sldId id="260" r:id="rId7"/>
    <p:sldId id="2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53FB"/>
    <a:srgbClr val="B6A5FD"/>
    <a:srgbClr val="72DC7C"/>
    <a:srgbClr val="9D89C5"/>
    <a:srgbClr val="FBB753"/>
    <a:srgbClr val="FBB353"/>
    <a:srgbClr val="FDB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0" d="100"/>
          <a:sy n="60" d="100"/>
        </p:scale>
        <p:origin x="-78" y="-3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E7474B-279D-4822-A4DA-7CE3849B6BBF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GB"/>
        </a:p>
      </dgm:t>
    </dgm:pt>
    <dgm:pt modelId="{5CA21CA4-7D2D-4FCF-B02F-7C55B47E81AE}">
      <dgm:prSet phldrT="[Text]" custT="1"/>
      <dgm:spPr/>
      <dgm:t>
        <a:bodyPr/>
        <a:lstStyle/>
        <a:p>
          <a:r>
            <a:rPr lang="en-GB" sz="2000" b="1" dirty="0" smtClean="0">
              <a:solidFill>
                <a:schemeClr val="tx1"/>
              </a:solidFill>
            </a:rPr>
            <a:t>Business idea</a:t>
          </a:r>
          <a:endParaRPr lang="en-GB" sz="2000" b="1" dirty="0">
            <a:solidFill>
              <a:schemeClr val="tx1"/>
            </a:solidFill>
          </a:endParaRPr>
        </a:p>
      </dgm:t>
    </dgm:pt>
    <dgm:pt modelId="{DBDD5FF7-D4D1-47D3-8952-2D75FA122A32}" type="parTrans" cxnId="{689A7E9B-EBD7-4C8F-92DD-E9392D1630E7}">
      <dgm:prSet/>
      <dgm:spPr/>
      <dgm:t>
        <a:bodyPr/>
        <a:lstStyle/>
        <a:p>
          <a:endParaRPr lang="en-GB"/>
        </a:p>
      </dgm:t>
    </dgm:pt>
    <dgm:pt modelId="{89BCF1F8-F6AC-4C8E-A677-6856668ED304}" type="sibTrans" cxnId="{689A7E9B-EBD7-4C8F-92DD-E9392D1630E7}">
      <dgm:prSet/>
      <dgm:spPr/>
      <dgm:t>
        <a:bodyPr/>
        <a:lstStyle/>
        <a:p>
          <a:endParaRPr lang="en-GB"/>
        </a:p>
      </dgm:t>
    </dgm:pt>
    <dgm:pt modelId="{EE3923F1-D316-480A-81E0-EA752ACDC4F7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Finance</a:t>
          </a:r>
          <a:endParaRPr lang="en-GB" dirty="0">
            <a:solidFill>
              <a:schemeClr val="tx1"/>
            </a:solidFill>
          </a:endParaRPr>
        </a:p>
      </dgm:t>
    </dgm:pt>
    <dgm:pt modelId="{3F1F3F6A-8494-4128-9E78-0D467DE4B811}" type="parTrans" cxnId="{97BAD761-67BE-4D81-96E2-94F352D04D02}">
      <dgm:prSet/>
      <dgm:spPr/>
      <dgm:t>
        <a:bodyPr/>
        <a:lstStyle/>
        <a:p>
          <a:endParaRPr lang="en-GB"/>
        </a:p>
      </dgm:t>
    </dgm:pt>
    <dgm:pt modelId="{9AC4BA11-928B-47E5-83B9-3F617561A897}" type="sibTrans" cxnId="{97BAD761-67BE-4D81-96E2-94F352D04D02}">
      <dgm:prSet/>
      <dgm:spPr/>
      <dgm:t>
        <a:bodyPr/>
        <a:lstStyle/>
        <a:p>
          <a:endParaRPr lang="en-GB"/>
        </a:p>
      </dgm:t>
    </dgm:pt>
    <dgm:pt modelId="{40B4D081-B3A3-4977-BCF0-CC0C8EA7AF5B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Premises</a:t>
          </a:r>
          <a:endParaRPr lang="en-GB" dirty="0">
            <a:solidFill>
              <a:schemeClr val="tx1"/>
            </a:solidFill>
          </a:endParaRPr>
        </a:p>
      </dgm:t>
    </dgm:pt>
    <dgm:pt modelId="{A7802653-8F44-41C1-A9D5-8264BB6633D9}" type="parTrans" cxnId="{60AF2BD3-88E5-4C4C-837E-8CB5F0763E38}">
      <dgm:prSet/>
      <dgm:spPr/>
      <dgm:t>
        <a:bodyPr/>
        <a:lstStyle/>
        <a:p>
          <a:endParaRPr lang="en-GB"/>
        </a:p>
      </dgm:t>
    </dgm:pt>
    <dgm:pt modelId="{1670A0B5-6176-424B-924F-DA41F5ADA782}" type="sibTrans" cxnId="{60AF2BD3-88E5-4C4C-837E-8CB5F0763E38}">
      <dgm:prSet/>
      <dgm:spPr/>
      <dgm:t>
        <a:bodyPr/>
        <a:lstStyle/>
        <a:p>
          <a:endParaRPr lang="en-GB"/>
        </a:p>
      </dgm:t>
    </dgm:pt>
    <dgm:pt modelId="{51F42688-45D9-4FCA-B034-948B4C18A4A1}">
      <dgm:prSet phldrT="[Text]"/>
      <dgm:spPr/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Product</a:t>
          </a:r>
          <a:endParaRPr lang="en-GB" dirty="0">
            <a:solidFill>
              <a:schemeClr val="tx1"/>
            </a:solidFill>
          </a:endParaRPr>
        </a:p>
      </dgm:t>
    </dgm:pt>
    <dgm:pt modelId="{9C557986-E8F9-4FA5-90E0-E77B08887208}" type="parTrans" cxnId="{82203EEF-22DB-4D6C-BBF4-1335C187B6E0}">
      <dgm:prSet/>
      <dgm:spPr/>
      <dgm:t>
        <a:bodyPr/>
        <a:lstStyle/>
        <a:p>
          <a:endParaRPr lang="en-GB"/>
        </a:p>
      </dgm:t>
    </dgm:pt>
    <dgm:pt modelId="{9B882B86-6AF6-47C3-9FE7-2850FAC85B2B}" type="sibTrans" cxnId="{82203EEF-22DB-4D6C-BBF4-1335C187B6E0}">
      <dgm:prSet/>
      <dgm:spPr/>
      <dgm:t>
        <a:bodyPr/>
        <a:lstStyle/>
        <a:p>
          <a:endParaRPr lang="en-GB"/>
        </a:p>
      </dgm:t>
    </dgm:pt>
    <dgm:pt modelId="{D0AA5E08-CEE9-439B-B8DE-39747F7E6D9A}">
      <dgm:prSet phldrT="[Text]" custT="1"/>
      <dgm:spPr/>
      <dgm:t>
        <a:bodyPr/>
        <a:lstStyle/>
        <a:p>
          <a:r>
            <a:rPr lang="en-GB" sz="1900" b="1" dirty="0" smtClean="0">
              <a:solidFill>
                <a:schemeClr val="tx1"/>
              </a:solidFill>
            </a:rPr>
            <a:t>Advertising</a:t>
          </a:r>
          <a:endParaRPr lang="en-GB" sz="1900" b="1" dirty="0">
            <a:solidFill>
              <a:schemeClr val="tx1"/>
            </a:solidFill>
          </a:endParaRPr>
        </a:p>
      </dgm:t>
    </dgm:pt>
    <dgm:pt modelId="{09F9D439-0F69-4E89-81A8-9850FCBDE8DD}" type="parTrans" cxnId="{59C53B0B-F71C-44EB-8EAA-500276846A35}">
      <dgm:prSet/>
      <dgm:spPr/>
      <dgm:t>
        <a:bodyPr/>
        <a:lstStyle/>
        <a:p>
          <a:endParaRPr lang="en-GB"/>
        </a:p>
      </dgm:t>
    </dgm:pt>
    <dgm:pt modelId="{7EFE2152-7E02-4DCF-8EC8-CCFBC8DE66AC}" type="sibTrans" cxnId="{59C53B0B-F71C-44EB-8EAA-500276846A35}">
      <dgm:prSet/>
      <dgm:spPr/>
      <dgm:t>
        <a:bodyPr/>
        <a:lstStyle/>
        <a:p>
          <a:endParaRPr lang="en-GB"/>
        </a:p>
      </dgm:t>
    </dgm:pt>
    <dgm:pt modelId="{3052E31E-9066-4C05-B916-461DFE89CD2B}" type="pres">
      <dgm:prSet presAssocID="{64E7474B-279D-4822-A4DA-7CE3849B6BBF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DD107808-3FF2-41E0-8E6F-C6F2634BA93E}" type="pres">
      <dgm:prSet presAssocID="{5CA21CA4-7D2D-4FCF-B02F-7C55B47E81AE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E2F9A2D-C53E-495B-B051-E339CAF5645E}" type="pres">
      <dgm:prSet presAssocID="{89BCF1F8-F6AC-4C8E-A677-6856668ED304}" presName="sibTrans" presStyleLbl="sibTrans2D1" presStyleIdx="0" presStyleCnt="5"/>
      <dgm:spPr/>
      <dgm:t>
        <a:bodyPr/>
        <a:lstStyle/>
        <a:p>
          <a:endParaRPr lang="en-GB"/>
        </a:p>
      </dgm:t>
    </dgm:pt>
    <dgm:pt modelId="{BFCAC31F-E05F-4DE2-AB9C-6B25AF2BB562}" type="pres">
      <dgm:prSet presAssocID="{89BCF1F8-F6AC-4C8E-A677-6856668ED304}" presName="connectorText" presStyleLbl="sibTrans2D1" presStyleIdx="0" presStyleCnt="5"/>
      <dgm:spPr/>
      <dgm:t>
        <a:bodyPr/>
        <a:lstStyle/>
        <a:p>
          <a:endParaRPr lang="en-GB"/>
        </a:p>
      </dgm:t>
    </dgm:pt>
    <dgm:pt modelId="{8F9272C3-DBD0-48E2-BB18-012D143D0F33}" type="pres">
      <dgm:prSet presAssocID="{EE3923F1-D316-480A-81E0-EA752ACDC4F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8BFBC84-1638-42D3-AFAD-C41245DC4E33}" type="pres">
      <dgm:prSet presAssocID="{9AC4BA11-928B-47E5-83B9-3F617561A897}" presName="sibTrans" presStyleLbl="sibTrans2D1" presStyleIdx="1" presStyleCnt="5"/>
      <dgm:spPr/>
      <dgm:t>
        <a:bodyPr/>
        <a:lstStyle/>
        <a:p>
          <a:endParaRPr lang="en-GB"/>
        </a:p>
      </dgm:t>
    </dgm:pt>
    <dgm:pt modelId="{FD60787A-5872-40B3-94CB-C78B1D27948E}" type="pres">
      <dgm:prSet presAssocID="{9AC4BA11-928B-47E5-83B9-3F617561A897}" presName="connectorText" presStyleLbl="sibTrans2D1" presStyleIdx="1" presStyleCnt="5"/>
      <dgm:spPr/>
      <dgm:t>
        <a:bodyPr/>
        <a:lstStyle/>
        <a:p>
          <a:endParaRPr lang="en-GB"/>
        </a:p>
      </dgm:t>
    </dgm:pt>
    <dgm:pt modelId="{08E84240-9FCF-4AB1-925B-19EB9EF40A56}" type="pres">
      <dgm:prSet presAssocID="{40B4D081-B3A3-4977-BCF0-CC0C8EA7AF5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0FA711A-B834-4CE1-A501-EC81BAAB2E37}" type="pres">
      <dgm:prSet presAssocID="{1670A0B5-6176-424B-924F-DA41F5ADA782}" presName="sibTrans" presStyleLbl="sibTrans2D1" presStyleIdx="2" presStyleCnt="5"/>
      <dgm:spPr/>
      <dgm:t>
        <a:bodyPr/>
        <a:lstStyle/>
        <a:p>
          <a:endParaRPr lang="en-GB"/>
        </a:p>
      </dgm:t>
    </dgm:pt>
    <dgm:pt modelId="{B1034988-6C0C-4298-AA1F-75EA28F836F6}" type="pres">
      <dgm:prSet presAssocID="{1670A0B5-6176-424B-924F-DA41F5ADA782}" presName="connectorText" presStyleLbl="sibTrans2D1" presStyleIdx="2" presStyleCnt="5"/>
      <dgm:spPr/>
      <dgm:t>
        <a:bodyPr/>
        <a:lstStyle/>
        <a:p>
          <a:endParaRPr lang="en-GB"/>
        </a:p>
      </dgm:t>
    </dgm:pt>
    <dgm:pt modelId="{A99FE06C-C730-4412-B3D6-DD241BC847AF}" type="pres">
      <dgm:prSet presAssocID="{51F42688-45D9-4FCA-B034-948B4C18A4A1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6E67D76-8F69-44C6-8A0D-6B2E46B4AF86}" type="pres">
      <dgm:prSet presAssocID="{9B882B86-6AF6-47C3-9FE7-2850FAC85B2B}" presName="sibTrans" presStyleLbl="sibTrans2D1" presStyleIdx="3" presStyleCnt="5"/>
      <dgm:spPr/>
      <dgm:t>
        <a:bodyPr/>
        <a:lstStyle/>
        <a:p>
          <a:endParaRPr lang="en-GB"/>
        </a:p>
      </dgm:t>
    </dgm:pt>
    <dgm:pt modelId="{EFCC4218-37D5-4DBF-921E-15EE3C6EC3EA}" type="pres">
      <dgm:prSet presAssocID="{9B882B86-6AF6-47C3-9FE7-2850FAC85B2B}" presName="connectorText" presStyleLbl="sibTrans2D1" presStyleIdx="3" presStyleCnt="5"/>
      <dgm:spPr/>
      <dgm:t>
        <a:bodyPr/>
        <a:lstStyle/>
        <a:p>
          <a:endParaRPr lang="en-GB"/>
        </a:p>
      </dgm:t>
    </dgm:pt>
    <dgm:pt modelId="{C9AB88F2-A3F1-4E7A-A2D6-25643369BE9D}" type="pres">
      <dgm:prSet presAssocID="{D0AA5E08-CEE9-439B-B8DE-39747F7E6D9A}" presName="node" presStyleLbl="node1" presStyleIdx="4" presStyleCnt="5" custScaleX="107837" custScaleY="10228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90B4240-E293-4F37-93A8-4B4F52839E50}" type="pres">
      <dgm:prSet presAssocID="{7EFE2152-7E02-4DCF-8EC8-CCFBC8DE66AC}" presName="sibTrans" presStyleLbl="sibTrans2D1" presStyleIdx="4" presStyleCnt="5"/>
      <dgm:spPr/>
      <dgm:t>
        <a:bodyPr/>
        <a:lstStyle/>
        <a:p>
          <a:endParaRPr lang="en-GB"/>
        </a:p>
      </dgm:t>
    </dgm:pt>
    <dgm:pt modelId="{08AF0728-365D-493D-9775-B8FEDF68042E}" type="pres">
      <dgm:prSet presAssocID="{7EFE2152-7E02-4DCF-8EC8-CCFBC8DE66AC}" presName="connectorText" presStyleLbl="sibTrans2D1" presStyleIdx="4" presStyleCnt="5"/>
      <dgm:spPr/>
      <dgm:t>
        <a:bodyPr/>
        <a:lstStyle/>
        <a:p>
          <a:endParaRPr lang="en-GB"/>
        </a:p>
      </dgm:t>
    </dgm:pt>
  </dgm:ptLst>
  <dgm:cxnLst>
    <dgm:cxn modelId="{2120AAAF-BB04-4D69-9683-09FF5C0F30F3}" type="presOf" srcId="{64E7474B-279D-4822-A4DA-7CE3849B6BBF}" destId="{3052E31E-9066-4C05-B916-461DFE89CD2B}" srcOrd="0" destOrd="0" presId="urn:microsoft.com/office/officeart/2005/8/layout/cycle2"/>
    <dgm:cxn modelId="{5A0C6BF4-E556-4289-9EE3-B4BD8FE108FC}" type="presOf" srcId="{9AC4BA11-928B-47E5-83B9-3F617561A897}" destId="{FD60787A-5872-40B3-94CB-C78B1D27948E}" srcOrd="1" destOrd="0" presId="urn:microsoft.com/office/officeart/2005/8/layout/cycle2"/>
    <dgm:cxn modelId="{7A60636F-B43B-4457-8578-91F43F5BE6B4}" type="presOf" srcId="{40B4D081-B3A3-4977-BCF0-CC0C8EA7AF5B}" destId="{08E84240-9FCF-4AB1-925B-19EB9EF40A56}" srcOrd="0" destOrd="0" presId="urn:microsoft.com/office/officeart/2005/8/layout/cycle2"/>
    <dgm:cxn modelId="{73D8A60B-1E2A-4D81-BBCF-D2F098B900DF}" type="presOf" srcId="{1670A0B5-6176-424B-924F-DA41F5ADA782}" destId="{00FA711A-B834-4CE1-A501-EC81BAAB2E37}" srcOrd="0" destOrd="0" presId="urn:microsoft.com/office/officeart/2005/8/layout/cycle2"/>
    <dgm:cxn modelId="{59C53B0B-F71C-44EB-8EAA-500276846A35}" srcId="{64E7474B-279D-4822-A4DA-7CE3849B6BBF}" destId="{D0AA5E08-CEE9-439B-B8DE-39747F7E6D9A}" srcOrd="4" destOrd="0" parTransId="{09F9D439-0F69-4E89-81A8-9850FCBDE8DD}" sibTransId="{7EFE2152-7E02-4DCF-8EC8-CCFBC8DE66AC}"/>
    <dgm:cxn modelId="{4AC5B45A-DAF7-45D5-94AB-97FD3E30F0D5}" type="presOf" srcId="{7EFE2152-7E02-4DCF-8EC8-CCFBC8DE66AC}" destId="{08AF0728-365D-493D-9775-B8FEDF68042E}" srcOrd="1" destOrd="0" presId="urn:microsoft.com/office/officeart/2005/8/layout/cycle2"/>
    <dgm:cxn modelId="{27574196-2007-40E4-BA4F-5A9909924CCC}" type="presOf" srcId="{7EFE2152-7E02-4DCF-8EC8-CCFBC8DE66AC}" destId="{E90B4240-E293-4F37-93A8-4B4F52839E50}" srcOrd="0" destOrd="0" presId="urn:microsoft.com/office/officeart/2005/8/layout/cycle2"/>
    <dgm:cxn modelId="{60AF2BD3-88E5-4C4C-837E-8CB5F0763E38}" srcId="{64E7474B-279D-4822-A4DA-7CE3849B6BBF}" destId="{40B4D081-B3A3-4977-BCF0-CC0C8EA7AF5B}" srcOrd="2" destOrd="0" parTransId="{A7802653-8F44-41C1-A9D5-8264BB6633D9}" sibTransId="{1670A0B5-6176-424B-924F-DA41F5ADA782}"/>
    <dgm:cxn modelId="{51E31E4B-818E-4C2A-8D62-C87E6F87C8C4}" type="presOf" srcId="{EE3923F1-D316-480A-81E0-EA752ACDC4F7}" destId="{8F9272C3-DBD0-48E2-BB18-012D143D0F33}" srcOrd="0" destOrd="0" presId="urn:microsoft.com/office/officeart/2005/8/layout/cycle2"/>
    <dgm:cxn modelId="{5AB1F5DD-A02E-417A-997A-656C42B743CE}" type="presOf" srcId="{5CA21CA4-7D2D-4FCF-B02F-7C55B47E81AE}" destId="{DD107808-3FF2-41E0-8E6F-C6F2634BA93E}" srcOrd="0" destOrd="0" presId="urn:microsoft.com/office/officeart/2005/8/layout/cycle2"/>
    <dgm:cxn modelId="{82203EEF-22DB-4D6C-BBF4-1335C187B6E0}" srcId="{64E7474B-279D-4822-A4DA-7CE3849B6BBF}" destId="{51F42688-45D9-4FCA-B034-948B4C18A4A1}" srcOrd="3" destOrd="0" parTransId="{9C557986-E8F9-4FA5-90E0-E77B08887208}" sibTransId="{9B882B86-6AF6-47C3-9FE7-2850FAC85B2B}"/>
    <dgm:cxn modelId="{97BAD761-67BE-4D81-96E2-94F352D04D02}" srcId="{64E7474B-279D-4822-A4DA-7CE3849B6BBF}" destId="{EE3923F1-D316-480A-81E0-EA752ACDC4F7}" srcOrd="1" destOrd="0" parTransId="{3F1F3F6A-8494-4128-9E78-0D467DE4B811}" sibTransId="{9AC4BA11-928B-47E5-83B9-3F617561A897}"/>
    <dgm:cxn modelId="{7DB48C98-88E1-4E4C-910C-233EA1A316DA}" type="presOf" srcId="{1670A0B5-6176-424B-924F-DA41F5ADA782}" destId="{B1034988-6C0C-4298-AA1F-75EA28F836F6}" srcOrd="1" destOrd="0" presId="urn:microsoft.com/office/officeart/2005/8/layout/cycle2"/>
    <dgm:cxn modelId="{744E992D-5B70-4D25-BB53-4207ADA846E5}" type="presOf" srcId="{9B882B86-6AF6-47C3-9FE7-2850FAC85B2B}" destId="{F6E67D76-8F69-44C6-8A0D-6B2E46B4AF86}" srcOrd="0" destOrd="0" presId="urn:microsoft.com/office/officeart/2005/8/layout/cycle2"/>
    <dgm:cxn modelId="{E0A0C7A1-7BBD-4C5D-AB5A-994E79E2A9EC}" type="presOf" srcId="{89BCF1F8-F6AC-4C8E-A677-6856668ED304}" destId="{BFCAC31F-E05F-4DE2-AB9C-6B25AF2BB562}" srcOrd="1" destOrd="0" presId="urn:microsoft.com/office/officeart/2005/8/layout/cycle2"/>
    <dgm:cxn modelId="{1915FAD8-8ECA-4D67-8E3F-7DDAC36B5304}" type="presOf" srcId="{D0AA5E08-CEE9-439B-B8DE-39747F7E6D9A}" destId="{C9AB88F2-A3F1-4E7A-A2D6-25643369BE9D}" srcOrd="0" destOrd="0" presId="urn:microsoft.com/office/officeart/2005/8/layout/cycle2"/>
    <dgm:cxn modelId="{689A7E9B-EBD7-4C8F-92DD-E9392D1630E7}" srcId="{64E7474B-279D-4822-A4DA-7CE3849B6BBF}" destId="{5CA21CA4-7D2D-4FCF-B02F-7C55B47E81AE}" srcOrd="0" destOrd="0" parTransId="{DBDD5FF7-D4D1-47D3-8952-2D75FA122A32}" sibTransId="{89BCF1F8-F6AC-4C8E-A677-6856668ED304}"/>
    <dgm:cxn modelId="{2D329BC8-8E9C-4FBB-A6AD-071FBA7AA4C8}" type="presOf" srcId="{9B882B86-6AF6-47C3-9FE7-2850FAC85B2B}" destId="{EFCC4218-37D5-4DBF-921E-15EE3C6EC3EA}" srcOrd="1" destOrd="0" presId="urn:microsoft.com/office/officeart/2005/8/layout/cycle2"/>
    <dgm:cxn modelId="{7E78835D-801C-4B00-979D-984BF81862E0}" type="presOf" srcId="{89BCF1F8-F6AC-4C8E-A677-6856668ED304}" destId="{3E2F9A2D-C53E-495B-B051-E339CAF5645E}" srcOrd="0" destOrd="0" presId="urn:microsoft.com/office/officeart/2005/8/layout/cycle2"/>
    <dgm:cxn modelId="{7DDBF5B1-987B-4ECE-AC90-A89706C7DEF2}" type="presOf" srcId="{9AC4BA11-928B-47E5-83B9-3F617561A897}" destId="{C8BFBC84-1638-42D3-AFAD-C41245DC4E33}" srcOrd="0" destOrd="0" presId="urn:microsoft.com/office/officeart/2005/8/layout/cycle2"/>
    <dgm:cxn modelId="{802271CD-39E5-4F07-AECC-5BC21604D9B8}" type="presOf" srcId="{51F42688-45D9-4FCA-B034-948B4C18A4A1}" destId="{A99FE06C-C730-4412-B3D6-DD241BC847AF}" srcOrd="0" destOrd="0" presId="urn:microsoft.com/office/officeart/2005/8/layout/cycle2"/>
    <dgm:cxn modelId="{369BA3FC-D61B-4B95-A197-567564D9B5D8}" type="presParOf" srcId="{3052E31E-9066-4C05-B916-461DFE89CD2B}" destId="{DD107808-3FF2-41E0-8E6F-C6F2634BA93E}" srcOrd="0" destOrd="0" presId="urn:microsoft.com/office/officeart/2005/8/layout/cycle2"/>
    <dgm:cxn modelId="{9BFDFA43-1940-47D7-BBB2-5A480D52BAD4}" type="presParOf" srcId="{3052E31E-9066-4C05-B916-461DFE89CD2B}" destId="{3E2F9A2D-C53E-495B-B051-E339CAF5645E}" srcOrd="1" destOrd="0" presId="urn:microsoft.com/office/officeart/2005/8/layout/cycle2"/>
    <dgm:cxn modelId="{AC936B27-DC68-4616-89FD-3CB2A7DE789F}" type="presParOf" srcId="{3E2F9A2D-C53E-495B-B051-E339CAF5645E}" destId="{BFCAC31F-E05F-4DE2-AB9C-6B25AF2BB562}" srcOrd="0" destOrd="0" presId="urn:microsoft.com/office/officeart/2005/8/layout/cycle2"/>
    <dgm:cxn modelId="{516DFD6B-0D2F-46D9-9A73-82F543612620}" type="presParOf" srcId="{3052E31E-9066-4C05-B916-461DFE89CD2B}" destId="{8F9272C3-DBD0-48E2-BB18-012D143D0F33}" srcOrd="2" destOrd="0" presId="urn:microsoft.com/office/officeart/2005/8/layout/cycle2"/>
    <dgm:cxn modelId="{7BCA3B0E-FFF3-4263-96C3-50875AAC925A}" type="presParOf" srcId="{3052E31E-9066-4C05-B916-461DFE89CD2B}" destId="{C8BFBC84-1638-42D3-AFAD-C41245DC4E33}" srcOrd="3" destOrd="0" presId="urn:microsoft.com/office/officeart/2005/8/layout/cycle2"/>
    <dgm:cxn modelId="{2E8AFE2B-0E98-4EC7-8916-8287610DDDB0}" type="presParOf" srcId="{C8BFBC84-1638-42D3-AFAD-C41245DC4E33}" destId="{FD60787A-5872-40B3-94CB-C78B1D27948E}" srcOrd="0" destOrd="0" presId="urn:microsoft.com/office/officeart/2005/8/layout/cycle2"/>
    <dgm:cxn modelId="{12429E38-46DF-4C81-B528-DF1CB70D668D}" type="presParOf" srcId="{3052E31E-9066-4C05-B916-461DFE89CD2B}" destId="{08E84240-9FCF-4AB1-925B-19EB9EF40A56}" srcOrd="4" destOrd="0" presId="urn:microsoft.com/office/officeart/2005/8/layout/cycle2"/>
    <dgm:cxn modelId="{5C4CF5D6-1E16-4060-A623-102F5AB9E327}" type="presParOf" srcId="{3052E31E-9066-4C05-B916-461DFE89CD2B}" destId="{00FA711A-B834-4CE1-A501-EC81BAAB2E37}" srcOrd="5" destOrd="0" presId="urn:microsoft.com/office/officeart/2005/8/layout/cycle2"/>
    <dgm:cxn modelId="{C0AA8DCC-AA49-4889-BF14-83559EDFDBF6}" type="presParOf" srcId="{00FA711A-B834-4CE1-A501-EC81BAAB2E37}" destId="{B1034988-6C0C-4298-AA1F-75EA28F836F6}" srcOrd="0" destOrd="0" presId="urn:microsoft.com/office/officeart/2005/8/layout/cycle2"/>
    <dgm:cxn modelId="{34C2A3B7-B9A1-4432-A166-B6A036707223}" type="presParOf" srcId="{3052E31E-9066-4C05-B916-461DFE89CD2B}" destId="{A99FE06C-C730-4412-B3D6-DD241BC847AF}" srcOrd="6" destOrd="0" presId="urn:microsoft.com/office/officeart/2005/8/layout/cycle2"/>
    <dgm:cxn modelId="{96657A5B-4CB2-4118-8B41-CC201C0014D0}" type="presParOf" srcId="{3052E31E-9066-4C05-B916-461DFE89CD2B}" destId="{F6E67D76-8F69-44C6-8A0D-6B2E46B4AF86}" srcOrd="7" destOrd="0" presId="urn:microsoft.com/office/officeart/2005/8/layout/cycle2"/>
    <dgm:cxn modelId="{D41BED01-7D73-43B6-9EB0-B8CBEBF65356}" type="presParOf" srcId="{F6E67D76-8F69-44C6-8A0D-6B2E46B4AF86}" destId="{EFCC4218-37D5-4DBF-921E-15EE3C6EC3EA}" srcOrd="0" destOrd="0" presId="urn:microsoft.com/office/officeart/2005/8/layout/cycle2"/>
    <dgm:cxn modelId="{C0F9B4A0-4BC4-4E68-8F1A-6C3F7627FFA0}" type="presParOf" srcId="{3052E31E-9066-4C05-B916-461DFE89CD2B}" destId="{C9AB88F2-A3F1-4E7A-A2D6-25643369BE9D}" srcOrd="8" destOrd="0" presId="urn:microsoft.com/office/officeart/2005/8/layout/cycle2"/>
    <dgm:cxn modelId="{4CB5ADEF-60B7-47F6-9BCE-F34741A69E2E}" type="presParOf" srcId="{3052E31E-9066-4C05-B916-461DFE89CD2B}" destId="{E90B4240-E293-4F37-93A8-4B4F52839E50}" srcOrd="9" destOrd="0" presId="urn:microsoft.com/office/officeart/2005/8/layout/cycle2"/>
    <dgm:cxn modelId="{A8240708-8A68-4689-BE0A-22E6E8943DD2}" type="presParOf" srcId="{E90B4240-E293-4F37-93A8-4B4F52839E50}" destId="{08AF0728-365D-493D-9775-B8FEDF68042E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FA74D5B-3578-461E-94CD-69DA27635D25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0D6E9F0-6D7E-4FB8-974B-68264E3DB0B9}">
      <dgm:prSet phldrT="[Text]" custT="1"/>
      <dgm:spPr>
        <a:solidFill>
          <a:srgbClr val="FFFF00"/>
        </a:solidFill>
      </dgm:spPr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Design</a:t>
          </a:r>
        </a:p>
        <a:p>
          <a:r>
            <a:rPr lang="en-GB" sz="1800" dirty="0" smtClean="0">
              <a:solidFill>
                <a:schemeClr val="tx1"/>
              </a:solidFill>
            </a:rPr>
            <a:t>Ideas</a:t>
          </a:r>
          <a:endParaRPr lang="en-GB" sz="1800" dirty="0">
            <a:solidFill>
              <a:schemeClr val="tx1"/>
            </a:solidFill>
          </a:endParaRPr>
        </a:p>
      </dgm:t>
    </dgm:pt>
    <dgm:pt modelId="{BA5554AD-C8B9-41D3-95EF-52573009BFAE}" type="parTrans" cxnId="{049248DE-E340-4B14-A2E2-09BDA794C41B}">
      <dgm:prSet/>
      <dgm:spPr/>
      <dgm:t>
        <a:bodyPr/>
        <a:lstStyle/>
        <a:p>
          <a:endParaRPr lang="en-GB"/>
        </a:p>
      </dgm:t>
    </dgm:pt>
    <dgm:pt modelId="{32FCD488-A445-4782-AC8B-B4CE342A7DDB}" type="sibTrans" cxnId="{049248DE-E340-4B14-A2E2-09BDA794C41B}">
      <dgm:prSet/>
      <dgm:spPr/>
      <dgm:t>
        <a:bodyPr/>
        <a:lstStyle/>
        <a:p>
          <a:endParaRPr lang="en-GB"/>
        </a:p>
      </dgm:t>
    </dgm:pt>
    <dgm:pt modelId="{A52AF702-50A8-4F75-9BFA-D33FFF2347B1}">
      <dgm:prSet phldrT="[Text]" custT="1"/>
      <dgm:spPr>
        <a:solidFill>
          <a:srgbClr val="FDBBF5"/>
        </a:solidFill>
      </dgm:spPr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Market Research</a:t>
          </a:r>
          <a:endParaRPr lang="en-GB" sz="1800" dirty="0">
            <a:solidFill>
              <a:schemeClr val="tx1"/>
            </a:solidFill>
          </a:endParaRPr>
        </a:p>
      </dgm:t>
    </dgm:pt>
    <dgm:pt modelId="{DEDC3E1F-ED73-4726-835C-4169D1A7F00B}" type="parTrans" cxnId="{59A20B25-6E2D-4911-992B-81FB252C2244}">
      <dgm:prSet/>
      <dgm:spPr/>
      <dgm:t>
        <a:bodyPr/>
        <a:lstStyle/>
        <a:p>
          <a:endParaRPr lang="en-GB"/>
        </a:p>
      </dgm:t>
    </dgm:pt>
    <dgm:pt modelId="{FDFC3533-E255-4180-9B2A-B278DD83EE2A}" type="sibTrans" cxnId="{59A20B25-6E2D-4911-992B-81FB252C2244}">
      <dgm:prSet/>
      <dgm:spPr/>
      <dgm:t>
        <a:bodyPr/>
        <a:lstStyle/>
        <a:p>
          <a:endParaRPr lang="en-GB"/>
        </a:p>
      </dgm:t>
    </dgm:pt>
    <dgm:pt modelId="{E9603858-6F35-46A5-8A07-6B70480ED182}">
      <dgm:prSet phldrT="[Text]" custT="1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GB" sz="1800" dirty="0" smtClean="0">
              <a:solidFill>
                <a:schemeClr val="tx1"/>
              </a:solidFill>
            </a:rPr>
            <a:t>Digital Literacy</a:t>
          </a:r>
        </a:p>
        <a:p>
          <a:r>
            <a:rPr lang="en-GB" sz="1800" dirty="0" smtClean="0">
              <a:solidFill>
                <a:schemeClr val="tx1"/>
              </a:solidFill>
            </a:rPr>
            <a:t>Social Media</a:t>
          </a:r>
          <a:endParaRPr lang="en-GB" sz="1800" dirty="0">
            <a:solidFill>
              <a:schemeClr val="tx1"/>
            </a:solidFill>
          </a:endParaRPr>
        </a:p>
      </dgm:t>
    </dgm:pt>
    <dgm:pt modelId="{D5CF3862-F84F-4769-8B09-6693BA7575AF}" type="parTrans" cxnId="{17D1656F-05B5-4AA4-AE48-ADC773084D44}">
      <dgm:prSet/>
      <dgm:spPr/>
      <dgm:t>
        <a:bodyPr/>
        <a:lstStyle/>
        <a:p>
          <a:endParaRPr lang="en-GB"/>
        </a:p>
      </dgm:t>
    </dgm:pt>
    <dgm:pt modelId="{8D5C5377-717B-47D0-8DF8-1BF782D995E5}" type="sibTrans" cxnId="{17D1656F-05B5-4AA4-AE48-ADC773084D44}">
      <dgm:prSet/>
      <dgm:spPr/>
      <dgm:t>
        <a:bodyPr/>
        <a:lstStyle/>
        <a:p>
          <a:endParaRPr lang="en-GB"/>
        </a:p>
      </dgm:t>
    </dgm:pt>
    <dgm:pt modelId="{0F64187E-70F8-4ED5-A30F-73AF6750A41B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SWOT Analysis/ selection </a:t>
          </a:r>
          <a:endParaRPr lang="en-GB" dirty="0">
            <a:solidFill>
              <a:schemeClr val="tx1"/>
            </a:solidFill>
          </a:endParaRPr>
        </a:p>
      </dgm:t>
    </dgm:pt>
    <dgm:pt modelId="{92C19F6C-3421-4661-8715-80EFECB3A391}" type="parTrans" cxnId="{0709A9E2-9509-4C6D-A2E6-BC4644007553}">
      <dgm:prSet/>
      <dgm:spPr/>
      <dgm:t>
        <a:bodyPr/>
        <a:lstStyle/>
        <a:p>
          <a:endParaRPr lang="en-GB"/>
        </a:p>
      </dgm:t>
    </dgm:pt>
    <dgm:pt modelId="{B8BC9945-C69F-4274-BDA7-0C80F21CDB57}" type="sibTrans" cxnId="{0709A9E2-9509-4C6D-A2E6-BC4644007553}">
      <dgm:prSet/>
      <dgm:spPr/>
      <dgm:t>
        <a:bodyPr/>
        <a:lstStyle/>
        <a:p>
          <a:endParaRPr lang="en-GB"/>
        </a:p>
      </dgm:t>
    </dgm:pt>
    <dgm:pt modelId="{40B3F273-4955-47AA-8A9D-59051A59A245}">
      <dgm:prSet phldrT="[Text]"/>
      <dgm:spPr>
        <a:solidFill>
          <a:srgbClr val="FFFF00">
            <a:alpha val="72000"/>
          </a:srgbClr>
        </a:solidFill>
      </dgm:spPr>
      <dgm:t>
        <a:bodyPr/>
        <a:lstStyle/>
        <a:p>
          <a:r>
            <a:rPr lang="en-GB" dirty="0" smtClean="0">
              <a:solidFill>
                <a:schemeClr val="tx1"/>
              </a:solidFill>
            </a:rPr>
            <a:t>Aims, Objectives. Mission Statement</a:t>
          </a:r>
          <a:endParaRPr lang="en-GB" dirty="0">
            <a:solidFill>
              <a:schemeClr val="tx1"/>
            </a:solidFill>
          </a:endParaRPr>
        </a:p>
      </dgm:t>
    </dgm:pt>
    <dgm:pt modelId="{D0745B3D-0E0A-4300-8CE4-A1A5F3F07241}" type="parTrans" cxnId="{C32BE820-C393-4B01-8920-A874F32D99AC}">
      <dgm:prSet/>
      <dgm:spPr/>
      <dgm:t>
        <a:bodyPr/>
        <a:lstStyle/>
        <a:p>
          <a:endParaRPr lang="en-GB"/>
        </a:p>
      </dgm:t>
    </dgm:pt>
    <dgm:pt modelId="{3A0DFCAD-4870-46AE-88C2-2FA05A103F93}" type="sibTrans" cxnId="{C32BE820-C393-4B01-8920-A874F32D99AC}">
      <dgm:prSet/>
      <dgm:spPr/>
      <dgm:t>
        <a:bodyPr/>
        <a:lstStyle/>
        <a:p>
          <a:endParaRPr lang="en-GB"/>
        </a:p>
      </dgm:t>
    </dgm:pt>
    <dgm:pt modelId="{9303D0CE-BFCB-4408-A7C8-5769EC4B3916}">
      <dgm:prSet custT="1"/>
      <dgm:spPr>
        <a:solidFill>
          <a:srgbClr val="CB53FB"/>
        </a:solidFill>
      </dgm:spPr>
      <dgm:t>
        <a:bodyPr/>
        <a:lstStyle/>
        <a:p>
          <a:r>
            <a:rPr lang="en-GB" sz="1800" b="0" dirty="0" smtClean="0">
              <a:solidFill>
                <a:schemeClr val="tx1"/>
              </a:solidFill>
            </a:rPr>
            <a:t>Allocation of Roles and Responsibilities</a:t>
          </a:r>
          <a:endParaRPr lang="en-GB" sz="1800" b="0" dirty="0">
            <a:solidFill>
              <a:schemeClr val="tx1"/>
            </a:solidFill>
          </a:endParaRPr>
        </a:p>
      </dgm:t>
    </dgm:pt>
    <dgm:pt modelId="{94DD0789-CAA4-4666-A876-551F48A489D2}" type="parTrans" cxnId="{97AA5208-DF6D-4AA9-B785-A33BA4FCAAB1}">
      <dgm:prSet/>
      <dgm:spPr/>
      <dgm:t>
        <a:bodyPr/>
        <a:lstStyle/>
        <a:p>
          <a:endParaRPr lang="en-GB"/>
        </a:p>
      </dgm:t>
    </dgm:pt>
    <dgm:pt modelId="{358BFBE2-38DD-4B1E-9EE2-A56644A2D73C}" type="sibTrans" cxnId="{97AA5208-DF6D-4AA9-B785-A33BA4FCAAB1}">
      <dgm:prSet/>
      <dgm:spPr/>
      <dgm:t>
        <a:bodyPr/>
        <a:lstStyle/>
        <a:p>
          <a:endParaRPr lang="en-GB"/>
        </a:p>
      </dgm:t>
    </dgm:pt>
    <dgm:pt modelId="{628CE978-911F-4BFE-BFB7-1B81E158D2D8}">
      <dgm:prSet custT="1"/>
      <dgm:spPr>
        <a:solidFill>
          <a:srgbClr val="FBB353"/>
        </a:solidFill>
      </dgm:spPr>
      <dgm:t>
        <a:bodyPr/>
        <a:lstStyle/>
        <a:p>
          <a:r>
            <a:rPr lang="en-GB" sz="1800" b="0" dirty="0" smtClean="0">
              <a:solidFill>
                <a:schemeClr val="tx1"/>
              </a:solidFill>
            </a:rPr>
            <a:t>Arrange Dates of meetings</a:t>
          </a:r>
          <a:endParaRPr lang="en-GB" sz="1800" b="0" dirty="0">
            <a:solidFill>
              <a:schemeClr val="tx1"/>
            </a:solidFill>
          </a:endParaRPr>
        </a:p>
      </dgm:t>
    </dgm:pt>
    <dgm:pt modelId="{4429F4A8-4077-4EE4-ADFB-0656E6D0D3F8}" type="parTrans" cxnId="{73B368C0-9F36-4A5D-B00B-FE1BAF88B5B8}">
      <dgm:prSet/>
      <dgm:spPr/>
      <dgm:t>
        <a:bodyPr/>
        <a:lstStyle/>
        <a:p>
          <a:endParaRPr lang="en-GB"/>
        </a:p>
      </dgm:t>
    </dgm:pt>
    <dgm:pt modelId="{1DEEBB94-F220-41DA-8500-1A31D5B69441}" type="sibTrans" cxnId="{73B368C0-9F36-4A5D-B00B-FE1BAF88B5B8}">
      <dgm:prSet/>
      <dgm:spPr/>
      <dgm:t>
        <a:bodyPr/>
        <a:lstStyle/>
        <a:p>
          <a:endParaRPr lang="en-GB"/>
        </a:p>
      </dgm:t>
    </dgm:pt>
    <dgm:pt modelId="{4F756210-3427-4949-B965-54FDCA338B8A}">
      <dgm:prSet custT="1"/>
      <dgm:spPr>
        <a:solidFill>
          <a:srgbClr val="B6A5FD"/>
        </a:solidFill>
      </dgm:spPr>
      <dgm:t>
        <a:bodyPr/>
        <a:lstStyle/>
        <a:p>
          <a:r>
            <a:rPr lang="en-GB" sz="1800" b="0" dirty="0" smtClean="0">
              <a:solidFill>
                <a:schemeClr val="tx1"/>
              </a:solidFill>
            </a:rPr>
            <a:t>Financial Planning</a:t>
          </a:r>
          <a:endParaRPr lang="en-GB" sz="1800" b="0" dirty="0">
            <a:solidFill>
              <a:schemeClr val="tx1"/>
            </a:solidFill>
          </a:endParaRPr>
        </a:p>
      </dgm:t>
    </dgm:pt>
    <dgm:pt modelId="{DDD04775-76CA-45D5-AAB1-718867EAACCB}" type="parTrans" cxnId="{7ADCD6D0-1695-41D1-8F85-4A893A4361C3}">
      <dgm:prSet/>
      <dgm:spPr/>
      <dgm:t>
        <a:bodyPr/>
        <a:lstStyle/>
        <a:p>
          <a:endParaRPr lang="en-GB"/>
        </a:p>
      </dgm:t>
    </dgm:pt>
    <dgm:pt modelId="{6FD47FDC-9BF8-4C8B-AB84-FFB70D7B356D}" type="sibTrans" cxnId="{7ADCD6D0-1695-41D1-8F85-4A893A4361C3}">
      <dgm:prSet/>
      <dgm:spPr/>
      <dgm:t>
        <a:bodyPr/>
        <a:lstStyle/>
        <a:p>
          <a:endParaRPr lang="en-GB"/>
        </a:p>
      </dgm:t>
    </dgm:pt>
    <dgm:pt modelId="{4A6553C2-3B25-4D3B-99C2-86226BDC7FE1}">
      <dgm:prSet custT="1"/>
      <dgm:spPr>
        <a:solidFill>
          <a:srgbClr val="9D89C5"/>
        </a:solidFill>
      </dgm:spPr>
      <dgm:t>
        <a:bodyPr/>
        <a:lstStyle/>
        <a:p>
          <a:r>
            <a:rPr lang="en-GB" sz="1800" b="0" dirty="0" smtClean="0">
              <a:solidFill>
                <a:schemeClr val="tx1"/>
              </a:solidFill>
            </a:rPr>
            <a:t>Illustration/</a:t>
          </a:r>
        </a:p>
        <a:p>
          <a:r>
            <a:rPr lang="en-GB" sz="1800" b="0" dirty="0" smtClean="0">
              <a:solidFill>
                <a:schemeClr val="tx1"/>
              </a:solidFill>
            </a:rPr>
            <a:t>Prototype</a:t>
          </a:r>
          <a:endParaRPr lang="en-GB" sz="1800" b="0" dirty="0">
            <a:solidFill>
              <a:schemeClr val="tx1"/>
            </a:solidFill>
          </a:endParaRPr>
        </a:p>
      </dgm:t>
    </dgm:pt>
    <dgm:pt modelId="{91B5F137-628D-4E6A-AFE5-38D25F928740}" type="parTrans" cxnId="{822D7559-5952-4EE1-B80E-F51B080E27D0}">
      <dgm:prSet/>
      <dgm:spPr/>
      <dgm:t>
        <a:bodyPr/>
        <a:lstStyle/>
        <a:p>
          <a:endParaRPr lang="en-GB"/>
        </a:p>
      </dgm:t>
    </dgm:pt>
    <dgm:pt modelId="{C5535696-5A6F-40FF-8326-A8E7ADFB59A3}" type="sibTrans" cxnId="{822D7559-5952-4EE1-B80E-F51B080E27D0}">
      <dgm:prSet/>
      <dgm:spPr/>
      <dgm:t>
        <a:bodyPr/>
        <a:lstStyle/>
        <a:p>
          <a:endParaRPr lang="en-GB"/>
        </a:p>
      </dgm:t>
    </dgm:pt>
    <dgm:pt modelId="{F916F737-580A-43D8-9116-4E7F5447A48D}">
      <dgm:prSet custT="1"/>
      <dgm:spPr>
        <a:solidFill>
          <a:srgbClr val="72DC7C"/>
        </a:solidFill>
      </dgm:spPr>
      <dgm:t>
        <a:bodyPr/>
        <a:lstStyle/>
        <a:p>
          <a:r>
            <a:rPr lang="en-GB" sz="1400" b="1" dirty="0" smtClean="0">
              <a:solidFill>
                <a:schemeClr val="tx1"/>
              </a:solidFill>
            </a:rPr>
            <a:t>Presentation</a:t>
          </a:r>
          <a:endParaRPr lang="en-GB" sz="1400" b="1" dirty="0">
            <a:solidFill>
              <a:schemeClr val="tx1"/>
            </a:solidFill>
          </a:endParaRPr>
        </a:p>
      </dgm:t>
    </dgm:pt>
    <dgm:pt modelId="{D4CB36CC-193F-41CA-830F-F76F92F043D9}" type="parTrans" cxnId="{3C8FBDBD-4EF0-465E-9995-1C8FC68A0B0F}">
      <dgm:prSet/>
      <dgm:spPr/>
      <dgm:t>
        <a:bodyPr/>
        <a:lstStyle/>
        <a:p>
          <a:endParaRPr lang="en-GB"/>
        </a:p>
      </dgm:t>
    </dgm:pt>
    <dgm:pt modelId="{D9EAC594-3EBA-4B38-A702-A98DACD14713}" type="sibTrans" cxnId="{3C8FBDBD-4EF0-465E-9995-1C8FC68A0B0F}">
      <dgm:prSet/>
      <dgm:spPr/>
      <dgm:t>
        <a:bodyPr/>
        <a:lstStyle/>
        <a:p>
          <a:endParaRPr lang="en-GB"/>
        </a:p>
      </dgm:t>
    </dgm:pt>
    <dgm:pt modelId="{31187BB0-6F87-4130-AA9B-2FB909B4270A}">
      <dgm:prSet/>
      <dgm:spPr/>
      <dgm:t>
        <a:bodyPr/>
        <a:lstStyle/>
        <a:p>
          <a:r>
            <a:rPr lang="en-GB" dirty="0" smtClean="0"/>
            <a:t>Reflection</a:t>
          </a:r>
          <a:endParaRPr lang="en-GB" dirty="0"/>
        </a:p>
      </dgm:t>
    </dgm:pt>
    <dgm:pt modelId="{7CCCD5F6-CA16-4FE0-9DD5-F32B519CF74B}" type="parTrans" cxnId="{B9E39C1B-FACC-43EC-B8F7-A913A20F36ED}">
      <dgm:prSet/>
      <dgm:spPr/>
      <dgm:t>
        <a:bodyPr/>
        <a:lstStyle/>
        <a:p>
          <a:endParaRPr lang="en-GB"/>
        </a:p>
      </dgm:t>
    </dgm:pt>
    <dgm:pt modelId="{0AE14E77-000E-4452-A2B9-07708A088292}" type="sibTrans" cxnId="{B9E39C1B-FACC-43EC-B8F7-A913A20F36ED}">
      <dgm:prSet/>
      <dgm:spPr/>
      <dgm:t>
        <a:bodyPr/>
        <a:lstStyle/>
        <a:p>
          <a:endParaRPr lang="en-GB"/>
        </a:p>
      </dgm:t>
    </dgm:pt>
    <dgm:pt modelId="{C22284BE-930E-4E10-A036-8742235B2167}" type="pres">
      <dgm:prSet presAssocID="{0FA74D5B-3578-461E-94CD-69DA27635D25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7A02AF88-F84B-4242-8EE6-A431EC35E092}" type="pres">
      <dgm:prSet presAssocID="{90D6E9F0-6D7E-4FB8-974B-68264E3DB0B9}" presName="node" presStyleLbl="node1" presStyleIdx="0" presStyleCnt="11" custScaleX="143230" custRadScaleRad="96574" custRadScaleInc="1383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1A91BF2-467B-49C5-B596-13347294F859}" type="pres">
      <dgm:prSet presAssocID="{90D6E9F0-6D7E-4FB8-974B-68264E3DB0B9}" presName="spNode" presStyleCnt="0"/>
      <dgm:spPr/>
    </dgm:pt>
    <dgm:pt modelId="{1275BB44-E328-4060-ADF2-23AB2E0CDF73}" type="pres">
      <dgm:prSet presAssocID="{32FCD488-A445-4782-AC8B-B4CE342A7DDB}" presName="sibTrans" presStyleLbl="sibTrans1D1" presStyleIdx="0" presStyleCnt="11"/>
      <dgm:spPr/>
      <dgm:t>
        <a:bodyPr/>
        <a:lstStyle/>
        <a:p>
          <a:endParaRPr lang="en-GB"/>
        </a:p>
      </dgm:t>
    </dgm:pt>
    <dgm:pt modelId="{A80E9CAF-A5A7-45EF-9E51-0E84C6E39B33}" type="pres">
      <dgm:prSet presAssocID="{A52AF702-50A8-4F75-9BFA-D33FFF2347B1}" presName="node" presStyleLbl="node1" presStyleIdx="1" presStyleCnt="11" custScaleX="155901" custRadScaleRad="103650" custRadScaleInc="4944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9706C0-24F2-4742-90E3-2B38CF7168A1}" type="pres">
      <dgm:prSet presAssocID="{A52AF702-50A8-4F75-9BFA-D33FFF2347B1}" presName="spNode" presStyleCnt="0"/>
      <dgm:spPr/>
    </dgm:pt>
    <dgm:pt modelId="{C94BA35F-A13F-4FDB-A0FD-906F3A1AC711}" type="pres">
      <dgm:prSet presAssocID="{FDFC3533-E255-4180-9B2A-B278DD83EE2A}" presName="sibTrans" presStyleLbl="sibTrans1D1" presStyleIdx="1" presStyleCnt="11"/>
      <dgm:spPr/>
      <dgm:t>
        <a:bodyPr/>
        <a:lstStyle/>
        <a:p>
          <a:endParaRPr lang="en-GB"/>
        </a:p>
      </dgm:t>
    </dgm:pt>
    <dgm:pt modelId="{E1B6ADFD-E2B7-4734-AE90-26295944FC2E}" type="pres">
      <dgm:prSet presAssocID="{E9603858-6F35-46A5-8A07-6B70480ED182}" presName="node" presStyleLbl="node1" presStyleIdx="2" presStyleCnt="11" custScaleX="15621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F12C299-4A1C-4046-9B57-66B96F487470}" type="pres">
      <dgm:prSet presAssocID="{E9603858-6F35-46A5-8A07-6B70480ED182}" presName="spNode" presStyleCnt="0"/>
      <dgm:spPr/>
    </dgm:pt>
    <dgm:pt modelId="{A2D16C7F-96C5-46C0-9DD9-3E2A360E42C9}" type="pres">
      <dgm:prSet presAssocID="{8D5C5377-717B-47D0-8DF8-1BF782D995E5}" presName="sibTrans" presStyleLbl="sibTrans1D1" presStyleIdx="2" presStyleCnt="11"/>
      <dgm:spPr/>
      <dgm:t>
        <a:bodyPr/>
        <a:lstStyle/>
        <a:p>
          <a:endParaRPr lang="en-GB"/>
        </a:p>
      </dgm:t>
    </dgm:pt>
    <dgm:pt modelId="{C23AD008-A2AF-460B-B119-1F4A9BB2F81F}" type="pres">
      <dgm:prSet presAssocID="{0F64187E-70F8-4ED5-A30F-73AF6750A41B}" presName="node" presStyleLbl="node1" presStyleIdx="3" presStyleCnt="11" custScaleX="175058" custRadScaleRad="100170" custRadScaleInc="-3370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621CFE5-2149-4EC5-AFED-2CCCAC8350CA}" type="pres">
      <dgm:prSet presAssocID="{0F64187E-70F8-4ED5-A30F-73AF6750A41B}" presName="spNode" presStyleCnt="0"/>
      <dgm:spPr/>
    </dgm:pt>
    <dgm:pt modelId="{ACEC80D1-E32C-45DC-8E94-DFCD953D417B}" type="pres">
      <dgm:prSet presAssocID="{B8BC9945-C69F-4274-BDA7-0C80F21CDB57}" presName="sibTrans" presStyleLbl="sibTrans1D1" presStyleIdx="3" presStyleCnt="11"/>
      <dgm:spPr/>
      <dgm:t>
        <a:bodyPr/>
        <a:lstStyle/>
        <a:p>
          <a:endParaRPr lang="en-GB"/>
        </a:p>
      </dgm:t>
    </dgm:pt>
    <dgm:pt modelId="{12C9D6AD-E942-4882-998D-1058DF9D15E4}" type="pres">
      <dgm:prSet presAssocID="{40B3F273-4955-47AA-8A9D-59051A59A245}" presName="node" presStyleLbl="node1" presStyleIdx="4" presStyleCnt="11" custScaleX="174910" custRadScaleRad="102363" custRadScaleInc="-7761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A5206BF-F742-4F7A-A5F0-9D80E0924B1E}" type="pres">
      <dgm:prSet presAssocID="{40B3F273-4955-47AA-8A9D-59051A59A245}" presName="spNode" presStyleCnt="0"/>
      <dgm:spPr/>
    </dgm:pt>
    <dgm:pt modelId="{22F4A390-7339-4A99-AC85-3EA26052C169}" type="pres">
      <dgm:prSet presAssocID="{3A0DFCAD-4870-46AE-88C2-2FA05A103F93}" presName="sibTrans" presStyleLbl="sibTrans1D1" presStyleIdx="4" presStyleCnt="11"/>
      <dgm:spPr/>
      <dgm:t>
        <a:bodyPr/>
        <a:lstStyle/>
        <a:p>
          <a:endParaRPr lang="en-GB"/>
        </a:p>
      </dgm:t>
    </dgm:pt>
    <dgm:pt modelId="{4A4FB02C-284E-4D7C-8A58-1F9825FB9FC1}" type="pres">
      <dgm:prSet presAssocID="{9303D0CE-BFCB-4408-A7C8-5769EC4B3916}" presName="node" presStyleLbl="node1" presStyleIdx="5" presStyleCnt="11" custScaleX="134579" custScaleY="159722" custRadScaleRad="94028" custRadScaleInc="263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8AEB20-FD16-4174-9A4D-7C954823C494}" type="pres">
      <dgm:prSet presAssocID="{9303D0CE-BFCB-4408-A7C8-5769EC4B3916}" presName="spNode" presStyleCnt="0"/>
      <dgm:spPr/>
    </dgm:pt>
    <dgm:pt modelId="{34E10D27-1DF1-4571-9CED-4B75C1E3771A}" type="pres">
      <dgm:prSet presAssocID="{358BFBE2-38DD-4B1E-9EE2-A56644A2D73C}" presName="sibTrans" presStyleLbl="sibTrans1D1" presStyleIdx="5" presStyleCnt="11"/>
      <dgm:spPr/>
      <dgm:t>
        <a:bodyPr/>
        <a:lstStyle/>
        <a:p>
          <a:endParaRPr lang="en-GB"/>
        </a:p>
      </dgm:t>
    </dgm:pt>
    <dgm:pt modelId="{D2375B26-F44C-4103-8BBC-AE1A6717A7FA}" type="pres">
      <dgm:prSet presAssocID="{628CE978-911F-4BFE-BFB7-1B81E158D2D8}" presName="node" presStyleLbl="node1" presStyleIdx="6" presStyleCnt="11" custScaleX="133848" custRadScaleRad="107284" custRadScaleInc="91449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4320F5C-9791-41A1-BA52-12F321598440}" type="pres">
      <dgm:prSet presAssocID="{628CE978-911F-4BFE-BFB7-1B81E158D2D8}" presName="spNode" presStyleCnt="0"/>
      <dgm:spPr/>
    </dgm:pt>
    <dgm:pt modelId="{E4048601-A279-4C8A-8859-C38C0BE8FD99}" type="pres">
      <dgm:prSet presAssocID="{1DEEBB94-F220-41DA-8500-1A31D5B69441}" presName="sibTrans" presStyleLbl="sibTrans1D1" presStyleIdx="6" presStyleCnt="11"/>
      <dgm:spPr/>
      <dgm:t>
        <a:bodyPr/>
        <a:lstStyle/>
        <a:p>
          <a:endParaRPr lang="en-GB"/>
        </a:p>
      </dgm:t>
    </dgm:pt>
    <dgm:pt modelId="{1CD19481-8629-482F-84AD-8A61B11711C4}" type="pres">
      <dgm:prSet presAssocID="{4F756210-3427-4949-B965-54FDCA338B8A}" presName="node" presStyleLbl="node1" presStyleIdx="7" presStyleCnt="11" custScaleX="168723" custRadScaleRad="98457" custRadScaleInc="2506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1FB22D-8DDA-4DF3-95CB-0E9C33A51ECA}" type="pres">
      <dgm:prSet presAssocID="{4F756210-3427-4949-B965-54FDCA338B8A}" presName="spNode" presStyleCnt="0"/>
      <dgm:spPr/>
    </dgm:pt>
    <dgm:pt modelId="{E519636C-C134-447B-8D4D-B8D3B5D4D95C}" type="pres">
      <dgm:prSet presAssocID="{6FD47FDC-9BF8-4C8B-AB84-FFB70D7B356D}" presName="sibTrans" presStyleLbl="sibTrans1D1" presStyleIdx="7" presStyleCnt="11"/>
      <dgm:spPr/>
      <dgm:t>
        <a:bodyPr/>
        <a:lstStyle/>
        <a:p>
          <a:endParaRPr lang="en-GB"/>
        </a:p>
      </dgm:t>
    </dgm:pt>
    <dgm:pt modelId="{3B7CC4DA-B6F1-4E37-9019-BB1C334A9EAE}" type="pres">
      <dgm:prSet presAssocID="{4A6553C2-3B25-4D3B-99C2-86226BDC7FE1}" presName="node" presStyleLbl="node1" presStyleIdx="8" presStyleCnt="11" custScaleX="15816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68AC759-1203-40BF-8700-EA95DB4B85F5}" type="pres">
      <dgm:prSet presAssocID="{4A6553C2-3B25-4D3B-99C2-86226BDC7FE1}" presName="spNode" presStyleCnt="0"/>
      <dgm:spPr/>
    </dgm:pt>
    <dgm:pt modelId="{05D140AD-08E3-419A-9166-89693FFD8232}" type="pres">
      <dgm:prSet presAssocID="{C5535696-5A6F-40FF-8326-A8E7ADFB59A3}" presName="sibTrans" presStyleLbl="sibTrans1D1" presStyleIdx="8" presStyleCnt="11"/>
      <dgm:spPr/>
      <dgm:t>
        <a:bodyPr/>
        <a:lstStyle/>
        <a:p>
          <a:endParaRPr lang="en-GB"/>
        </a:p>
      </dgm:t>
    </dgm:pt>
    <dgm:pt modelId="{A7AEE6D0-37EC-450F-B71E-7D33D06C5E5B}" type="pres">
      <dgm:prSet presAssocID="{F916F737-580A-43D8-9116-4E7F5447A48D}" presName="node" presStyleLbl="node1" presStyleIdx="9" presStyleCnt="11" custScaleX="148591" custRadScaleRad="100959" custRadScaleInc="-3503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A3583D1-1B93-4017-AA07-0025F9EDED2E}" type="pres">
      <dgm:prSet presAssocID="{F916F737-580A-43D8-9116-4E7F5447A48D}" presName="spNode" presStyleCnt="0"/>
      <dgm:spPr/>
    </dgm:pt>
    <dgm:pt modelId="{78C259AC-5B4C-430E-9F8E-9A7C4DFDF057}" type="pres">
      <dgm:prSet presAssocID="{D9EAC594-3EBA-4B38-A702-A98DACD14713}" presName="sibTrans" presStyleLbl="sibTrans1D1" presStyleIdx="9" presStyleCnt="11"/>
      <dgm:spPr/>
      <dgm:t>
        <a:bodyPr/>
        <a:lstStyle/>
        <a:p>
          <a:endParaRPr lang="en-GB"/>
        </a:p>
      </dgm:t>
    </dgm:pt>
    <dgm:pt modelId="{AD4C1253-9464-48AA-9100-FD4908645752}" type="pres">
      <dgm:prSet presAssocID="{31187BB0-6F87-4130-AA9B-2FB909B4270A}" presName="node" presStyleLbl="node1" presStyleIdx="10" presStyleCnt="11" custScaleX="13159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323CAF-56A5-4068-9A46-7F234E617165}" type="pres">
      <dgm:prSet presAssocID="{31187BB0-6F87-4130-AA9B-2FB909B4270A}" presName="spNode" presStyleCnt="0"/>
      <dgm:spPr/>
    </dgm:pt>
    <dgm:pt modelId="{7E1BBE24-A790-44DC-9259-BEEF561C6063}" type="pres">
      <dgm:prSet presAssocID="{0AE14E77-000E-4452-A2B9-07708A088292}" presName="sibTrans" presStyleLbl="sibTrans1D1" presStyleIdx="10" presStyleCnt="11"/>
      <dgm:spPr/>
      <dgm:t>
        <a:bodyPr/>
        <a:lstStyle/>
        <a:p>
          <a:endParaRPr lang="en-GB"/>
        </a:p>
      </dgm:t>
    </dgm:pt>
  </dgm:ptLst>
  <dgm:cxnLst>
    <dgm:cxn modelId="{88F225D1-9784-415E-91E6-8EEBDA63B73C}" type="presOf" srcId="{628CE978-911F-4BFE-BFB7-1B81E158D2D8}" destId="{D2375B26-F44C-4103-8BBC-AE1A6717A7FA}" srcOrd="0" destOrd="0" presId="urn:microsoft.com/office/officeart/2005/8/layout/cycle5"/>
    <dgm:cxn modelId="{7ADCD6D0-1695-41D1-8F85-4A893A4361C3}" srcId="{0FA74D5B-3578-461E-94CD-69DA27635D25}" destId="{4F756210-3427-4949-B965-54FDCA338B8A}" srcOrd="7" destOrd="0" parTransId="{DDD04775-76CA-45D5-AAB1-718867EAACCB}" sibTransId="{6FD47FDC-9BF8-4C8B-AB84-FFB70D7B356D}"/>
    <dgm:cxn modelId="{822D7559-5952-4EE1-B80E-F51B080E27D0}" srcId="{0FA74D5B-3578-461E-94CD-69DA27635D25}" destId="{4A6553C2-3B25-4D3B-99C2-86226BDC7FE1}" srcOrd="8" destOrd="0" parTransId="{91B5F137-628D-4E6A-AFE5-38D25F928740}" sibTransId="{C5535696-5A6F-40FF-8326-A8E7ADFB59A3}"/>
    <dgm:cxn modelId="{C61CEF88-1077-4242-855F-9003123CB7BF}" type="presOf" srcId="{0AE14E77-000E-4452-A2B9-07708A088292}" destId="{7E1BBE24-A790-44DC-9259-BEEF561C6063}" srcOrd="0" destOrd="0" presId="urn:microsoft.com/office/officeart/2005/8/layout/cycle5"/>
    <dgm:cxn modelId="{3C8FBDBD-4EF0-465E-9995-1C8FC68A0B0F}" srcId="{0FA74D5B-3578-461E-94CD-69DA27635D25}" destId="{F916F737-580A-43D8-9116-4E7F5447A48D}" srcOrd="9" destOrd="0" parTransId="{D4CB36CC-193F-41CA-830F-F76F92F043D9}" sibTransId="{D9EAC594-3EBA-4B38-A702-A98DACD14713}"/>
    <dgm:cxn modelId="{3D053420-0BC9-48EA-8F23-65AC64893F89}" type="presOf" srcId="{E9603858-6F35-46A5-8A07-6B70480ED182}" destId="{E1B6ADFD-E2B7-4734-AE90-26295944FC2E}" srcOrd="0" destOrd="0" presId="urn:microsoft.com/office/officeart/2005/8/layout/cycle5"/>
    <dgm:cxn modelId="{B3895836-E61F-4530-9D75-6EBC8D130974}" type="presOf" srcId="{C5535696-5A6F-40FF-8326-A8E7ADFB59A3}" destId="{05D140AD-08E3-419A-9166-89693FFD8232}" srcOrd="0" destOrd="0" presId="urn:microsoft.com/office/officeart/2005/8/layout/cycle5"/>
    <dgm:cxn modelId="{2ABBCD50-C419-48A3-AC6C-3E0C80B33478}" type="presOf" srcId="{6FD47FDC-9BF8-4C8B-AB84-FFB70D7B356D}" destId="{E519636C-C134-447B-8D4D-B8D3B5D4D95C}" srcOrd="0" destOrd="0" presId="urn:microsoft.com/office/officeart/2005/8/layout/cycle5"/>
    <dgm:cxn modelId="{414D080C-6DB0-47AC-AE63-3A860322D6B3}" type="presOf" srcId="{3A0DFCAD-4870-46AE-88C2-2FA05A103F93}" destId="{22F4A390-7339-4A99-AC85-3EA26052C169}" srcOrd="0" destOrd="0" presId="urn:microsoft.com/office/officeart/2005/8/layout/cycle5"/>
    <dgm:cxn modelId="{AD618CE8-B387-46C5-AFEE-7EF662B2F232}" type="presOf" srcId="{90D6E9F0-6D7E-4FB8-974B-68264E3DB0B9}" destId="{7A02AF88-F84B-4242-8EE6-A431EC35E092}" srcOrd="0" destOrd="0" presId="urn:microsoft.com/office/officeart/2005/8/layout/cycle5"/>
    <dgm:cxn modelId="{B012EE5D-5706-4FB4-9A0D-0B328BC96405}" type="presOf" srcId="{4A6553C2-3B25-4D3B-99C2-86226BDC7FE1}" destId="{3B7CC4DA-B6F1-4E37-9019-BB1C334A9EAE}" srcOrd="0" destOrd="0" presId="urn:microsoft.com/office/officeart/2005/8/layout/cycle5"/>
    <dgm:cxn modelId="{C32BE820-C393-4B01-8920-A874F32D99AC}" srcId="{0FA74D5B-3578-461E-94CD-69DA27635D25}" destId="{40B3F273-4955-47AA-8A9D-59051A59A245}" srcOrd="4" destOrd="0" parTransId="{D0745B3D-0E0A-4300-8CE4-A1A5F3F07241}" sibTransId="{3A0DFCAD-4870-46AE-88C2-2FA05A103F93}"/>
    <dgm:cxn modelId="{88C9EB40-6D79-49A5-8E5B-C63F51E83565}" type="presOf" srcId="{1DEEBB94-F220-41DA-8500-1A31D5B69441}" destId="{E4048601-A279-4C8A-8859-C38C0BE8FD99}" srcOrd="0" destOrd="0" presId="urn:microsoft.com/office/officeart/2005/8/layout/cycle5"/>
    <dgm:cxn modelId="{652EE40A-D173-4DFA-AF5C-2D284B9D37A4}" type="presOf" srcId="{F916F737-580A-43D8-9116-4E7F5447A48D}" destId="{A7AEE6D0-37EC-450F-B71E-7D33D06C5E5B}" srcOrd="0" destOrd="0" presId="urn:microsoft.com/office/officeart/2005/8/layout/cycle5"/>
    <dgm:cxn modelId="{57448750-46AC-452F-BA62-A54C8B25CBD7}" type="presOf" srcId="{32FCD488-A445-4782-AC8B-B4CE342A7DDB}" destId="{1275BB44-E328-4060-ADF2-23AB2E0CDF73}" srcOrd="0" destOrd="0" presId="urn:microsoft.com/office/officeart/2005/8/layout/cycle5"/>
    <dgm:cxn modelId="{F9E1C175-D899-4E58-A9D4-341F0EACBFF1}" type="presOf" srcId="{FDFC3533-E255-4180-9B2A-B278DD83EE2A}" destId="{C94BA35F-A13F-4FDB-A0FD-906F3A1AC711}" srcOrd="0" destOrd="0" presId="urn:microsoft.com/office/officeart/2005/8/layout/cycle5"/>
    <dgm:cxn modelId="{24709F00-E2FE-4E05-BDE1-6243B024A6C9}" type="presOf" srcId="{4F756210-3427-4949-B965-54FDCA338B8A}" destId="{1CD19481-8629-482F-84AD-8A61B11711C4}" srcOrd="0" destOrd="0" presId="urn:microsoft.com/office/officeart/2005/8/layout/cycle5"/>
    <dgm:cxn modelId="{228471EB-42E1-4241-8F4C-D353E0EEAE45}" type="presOf" srcId="{0F64187E-70F8-4ED5-A30F-73AF6750A41B}" destId="{C23AD008-A2AF-460B-B119-1F4A9BB2F81F}" srcOrd="0" destOrd="0" presId="urn:microsoft.com/office/officeart/2005/8/layout/cycle5"/>
    <dgm:cxn modelId="{0709A9E2-9509-4C6D-A2E6-BC4644007553}" srcId="{0FA74D5B-3578-461E-94CD-69DA27635D25}" destId="{0F64187E-70F8-4ED5-A30F-73AF6750A41B}" srcOrd="3" destOrd="0" parTransId="{92C19F6C-3421-4661-8715-80EFECB3A391}" sibTransId="{B8BC9945-C69F-4274-BDA7-0C80F21CDB57}"/>
    <dgm:cxn modelId="{17D1656F-05B5-4AA4-AE48-ADC773084D44}" srcId="{0FA74D5B-3578-461E-94CD-69DA27635D25}" destId="{E9603858-6F35-46A5-8A07-6B70480ED182}" srcOrd="2" destOrd="0" parTransId="{D5CF3862-F84F-4769-8B09-6693BA7575AF}" sibTransId="{8D5C5377-717B-47D0-8DF8-1BF782D995E5}"/>
    <dgm:cxn modelId="{DEA42F8A-169D-4E4A-89B1-C066C9CC7742}" type="presOf" srcId="{A52AF702-50A8-4F75-9BFA-D33FFF2347B1}" destId="{A80E9CAF-A5A7-45EF-9E51-0E84C6E39B33}" srcOrd="0" destOrd="0" presId="urn:microsoft.com/office/officeart/2005/8/layout/cycle5"/>
    <dgm:cxn modelId="{E27C213F-60B1-4777-B1F6-35C6DACDD820}" type="presOf" srcId="{40B3F273-4955-47AA-8A9D-59051A59A245}" destId="{12C9D6AD-E942-4882-998D-1058DF9D15E4}" srcOrd="0" destOrd="0" presId="urn:microsoft.com/office/officeart/2005/8/layout/cycle5"/>
    <dgm:cxn modelId="{12C7BA44-7229-4662-AE43-9C06240588EC}" type="presOf" srcId="{358BFBE2-38DD-4B1E-9EE2-A56644A2D73C}" destId="{34E10D27-1DF1-4571-9CED-4B75C1E3771A}" srcOrd="0" destOrd="0" presId="urn:microsoft.com/office/officeart/2005/8/layout/cycle5"/>
    <dgm:cxn modelId="{121B8DCB-175C-42CD-9BAA-782B45DECC3F}" type="presOf" srcId="{0FA74D5B-3578-461E-94CD-69DA27635D25}" destId="{C22284BE-930E-4E10-A036-8742235B2167}" srcOrd="0" destOrd="0" presId="urn:microsoft.com/office/officeart/2005/8/layout/cycle5"/>
    <dgm:cxn modelId="{150BC889-BE7D-4E47-B256-E88BAE8F2340}" type="presOf" srcId="{31187BB0-6F87-4130-AA9B-2FB909B4270A}" destId="{AD4C1253-9464-48AA-9100-FD4908645752}" srcOrd="0" destOrd="0" presId="urn:microsoft.com/office/officeart/2005/8/layout/cycle5"/>
    <dgm:cxn modelId="{2EFDA00A-38C7-48EB-82F3-C29EFD6754F9}" type="presOf" srcId="{9303D0CE-BFCB-4408-A7C8-5769EC4B3916}" destId="{4A4FB02C-284E-4D7C-8A58-1F9825FB9FC1}" srcOrd="0" destOrd="0" presId="urn:microsoft.com/office/officeart/2005/8/layout/cycle5"/>
    <dgm:cxn modelId="{B9E39C1B-FACC-43EC-B8F7-A913A20F36ED}" srcId="{0FA74D5B-3578-461E-94CD-69DA27635D25}" destId="{31187BB0-6F87-4130-AA9B-2FB909B4270A}" srcOrd="10" destOrd="0" parTransId="{7CCCD5F6-CA16-4FE0-9DD5-F32B519CF74B}" sibTransId="{0AE14E77-000E-4452-A2B9-07708A088292}"/>
    <dgm:cxn modelId="{0BD89E92-C855-407E-A2D4-112000205B58}" type="presOf" srcId="{8D5C5377-717B-47D0-8DF8-1BF782D995E5}" destId="{A2D16C7F-96C5-46C0-9DD9-3E2A360E42C9}" srcOrd="0" destOrd="0" presId="urn:microsoft.com/office/officeart/2005/8/layout/cycle5"/>
    <dgm:cxn modelId="{73B368C0-9F36-4A5D-B00B-FE1BAF88B5B8}" srcId="{0FA74D5B-3578-461E-94CD-69DA27635D25}" destId="{628CE978-911F-4BFE-BFB7-1B81E158D2D8}" srcOrd="6" destOrd="0" parTransId="{4429F4A8-4077-4EE4-ADFB-0656E6D0D3F8}" sibTransId="{1DEEBB94-F220-41DA-8500-1A31D5B69441}"/>
    <dgm:cxn modelId="{049248DE-E340-4B14-A2E2-09BDA794C41B}" srcId="{0FA74D5B-3578-461E-94CD-69DA27635D25}" destId="{90D6E9F0-6D7E-4FB8-974B-68264E3DB0B9}" srcOrd="0" destOrd="0" parTransId="{BA5554AD-C8B9-41D3-95EF-52573009BFAE}" sibTransId="{32FCD488-A445-4782-AC8B-B4CE342A7DDB}"/>
    <dgm:cxn modelId="{97AA5208-DF6D-4AA9-B785-A33BA4FCAAB1}" srcId="{0FA74D5B-3578-461E-94CD-69DA27635D25}" destId="{9303D0CE-BFCB-4408-A7C8-5769EC4B3916}" srcOrd="5" destOrd="0" parTransId="{94DD0789-CAA4-4666-A876-551F48A489D2}" sibTransId="{358BFBE2-38DD-4B1E-9EE2-A56644A2D73C}"/>
    <dgm:cxn modelId="{2BC4561F-6672-4503-92DE-D80437D9F5AC}" type="presOf" srcId="{B8BC9945-C69F-4274-BDA7-0C80F21CDB57}" destId="{ACEC80D1-E32C-45DC-8E94-DFCD953D417B}" srcOrd="0" destOrd="0" presId="urn:microsoft.com/office/officeart/2005/8/layout/cycle5"/>
    <dgm:cxn modelId="{DA3C4C91-9D6C-4851-A304-947E23CC3107}" type="presOf" srcId="{D9EAC594-3EBA-4B38-A702-A98DACD14713}" destId="{78C259AC-5B4C-430E-9F8E-9A7C4DFDF057}" srcOrd="0" destOrd="0" presId="urn:microsoft.com/office/officeart/2005/8/layout/cycle5"/>
    <dgm:cxn modelId="{59A20B25-6E2D-4911-992B-81FB252C2244}" srcId="{0FA74D5B-3578-461E-94CD-69DA27635D25}" destId="{A52AF702-50A8-4F75-9BFA-D33FFF2347B1}" srcOrd="1" destOrd="0" parTransId="{DEDC3E1F-ED73-4726-835C-4169D1A7F00B}" sibTransId="{FDFC3533-E255-4180-9B2A-B278DD83EE2A}"/>
    <dgm:cxn modelId="{BC8D8AA0-CDC8-4830-87FD-9C7214036A9D}" type="presParOf" srcId="{C22284BE-930E-4E10-A036-8742235B2167}" destId="{7A02AF88-F84B-4242-8EE6-A431EC35E092}" srcOrd="0" destOrd="0" presId="urn:microsoft.com/office/officeart/2005/8/layout/cycle5"/>
    <dgm:cxn modelId="{7477A635-6B7E-4645-A28C-17C70E1FD83A}" type="presParOf" srcId="{C22284BE-930E-4E10-A036-8742235B2167}" destId="{01A91BF2-467B-49C5-B596-13347294F859}" srcOrd="1" destOrd="0" presId="urn:microsoft.com/office/officeart/2005/8/layout/cycle5"/>
    <dgm:cxn modelId="{1A4CF82C-17BC-435F-B2F0-CF1694F9DE00}" type="presParOf" srcId="{C22284BE-930E-4E10-A036-8742235B2167}" destId="{1275BB44-E328-4060-ADF2-23AB2E0CDF73}" srcOrd="2" destOrd="0" presId="urn:microsoft.com/office/officeart/2005/8/layout/cycle5"/>
    <dgm:cxn modelId="{D27F1D69-6B73-463A-8C54-8ABA28D8978A}" type="presParOf" srcId="{C22284BE-930E-4E10-A036-8742235B2167}" destId="{A80E9CAF-A5A7-45EF-9E51-0E84C6E39B33}" srcOrd="3" destOrd="0" presId="urn:microsoft.com/office/officeart/2005/8/layout/cycle5"/>
    <dgm:cxn modelId="{03130300-CFDB-4351-BF4B-17B7B516CF03}" type="presParOf" srcId="{C22284BE-930E-4E10-A036-8742235B2167}" destId="{549706C0-24F2-4742-90E3-2B38CF7168A1}" srcOrd="4" destOrd="0" presId="urn:microsoft.com/office/officeart/2005/8/layout/cycle5"/>
    <dgm:cxn modelId="{53F8BD52-5583-4EED-A492-143C89560C4C}" type="presParOf" srcId="{C22284BE-930E-4E10-A036-8742235B2167}" destId="{C94BA35F-A13F-4FDB-A0FD-906F3A1AC711}" srcOrd="5" destOrd="0" presId="urn:microsoft.com/office/officeart/2005/8/layout/cycle5"/>
    <dgm:cxn modelId="{C1529B87-25E5-4A29-85CE-A92AE52D343A}" type="presParOf" srcId="{C22284BE-930E-4E10-A036-8742235B2167}" destId="{E1B6ADFD-E2B7-4734-AE90-26295944FC2E}" srcOrd="6" destOrd="0" presId="urn:microsoft.com/office/officeart/2005/8/layout/cycle5"/>
    <dgm:cxn modelId="{C6BE06D7-542E-4D22-917D-2D913A910959}" type="presParOf" srcId="{C22284BE-930E-4E10-A036-8742235B2167}" destId="{BF12C299-4A1C-4046-9B57-66B96F487470}" srcOrd="7" destOrd="0" presId="urn:microsoft.com/office/officeart/2005/8/layout/cycle5"/>
    <dgm:cxn modelId="{06F0FB1A-BF6B-4B7B-8D02-48E92C5A80AF}" type="presParOf" srcId="{C22284BE-930E-4E10-A036-8742235B2167}" destId="{A2D16C7F-96C5-46C0-9DD9-3E2A360E42C9}" srcOrd="8" destOrd="0" presId="urn:microsoft.com/office/officeart/2005/8/layout/cycle5"/>
    <dgm:cxn modelId="{5255D23E-B5CB-4E4E-991F-91098F729B2F}" type="presParOf" srcId="{C22284BE-930E-4E10-A036-8742235B2167}" destId="{C23AD008-A2AF-460B-B119-1F4A9BB2F81F}" srcOrd="9" destOrd="0" presId="urn:microsoft.com/office/officeart/2005/8/layout/cycle5"/>
    <dgm:cxn modelId="{39155644-1F07-4510-83C0-FB1C9656F9EE}" type="presParOf" srcId="{C22284BE-930E-4E10-A036-8742235B2167}" destId="{1621CFE5-2149-4EC5-AFED-2CCCAC8350CA}" srcOrd="10" destOrd="0" presId="urn:microsoft.com/office/officeart/2005/8/layout/cycle5"/>
    <dgm:cxn modelId="{DEB4E6BD-E826-4A2B-B508-9F9B28CE0DF5}" type="presParOf" srcId="{C22284BE-930E-4E10-A036-8742235B2167}" destId="{ACEC80D1-E32C-45DC-8E94-DFCD953D417B}" srcOrd="11" destOrd="0" presId="urn:microsoft.com/office/officeart/2005/8/layout/cycle5"/>
    <dgm:cxn modelId="{5C1055E2-61C0-4424-8336-A36CD04C8429}" type="presParOf" srcId="{C22284BE-930E-4E10-A036-8742235B2167}" destId="{12C9D6AD-E942-4882-998D-1058DF9D15E4}" srcOrd="12" destOrd="0" presId="urn:microsoft.com/office/officeart/2005/8/layout/cycle5"/>
    <dgm:cxn modelId="{EE77A038-20F2-4CEC-93A3-22D6E52A878A}" type="presParOf" srcId="{C22284BE-930E-4E10-A036-8742235B2167}" destId="{CA5206BF-F742-4F7A-A5F0-9D80E0924B1E}" srcOrd="13" destOrd="0" presId="urn:microsoft.com/office/officeart/2005/8/layout/cycle5"/>
    <dgm:cxn modelId="{D33284E0-1CD8-4CD8-82E6-C62F2464CBBD}" type="presParOf" srcId="{C22284BE-930E-4E10-A036-8742235B2167}" destId="{22F4A390-7339-4A99-AC85-3EA26052C169}" srcOrd="14" destOrd="0" presId="urn:microsoft.com/office/officeart/2005/8/layout/cycle5"/>
    <dgm:cxn modelId="{3407A4A5-55B6-44CC-9A2A-02770E799F8F}" type="presParOf" srcId="{C22284BE-930E-4E10-A036-8742235B2167}" destId="{4A4FB02C-284E-4D7C-8A58-1F9825FB9FC1}" srcOrd="15" destOrd="0" presId="urn:microsoft.com/office/officeart/2005/8/layout/cycle5"/>
    <dgm:cxn modelId="{48BFA102-0F44-49FA-87E6-7D75DB521BDE}" type="presParOf" srcId="{C22284BE-930E-4E10-A036-8742235B2167}" destId="{298AEB20-FD16-4174-9A4D-7C954823C494}" srcOrd="16" destOrd="0" presId="urn:microsoft.com/office/officeart/2005/8/layout/cycle5"/>
    <dgm:cxn modelId="{B71DEBCE-52B5-4875-BC95-D82E06B11F63}" type="presParOf" srcId="{C22284BE-930E-4E10-A036-8742235B2167}" destId="{34E10D27-1DF1-4571-9CED-4B75C1E3771A}" srcOrd="17" destOrd="0" presId="urn:microsoft.com/office/officeart/2005/8/layout/cycle5"/>
    <dgm:cxn modelId="{E8F47A0F-071D-4053-90A5-CB575680052F}" type="presParOf" srcId="{C22284BE-930E-4E10-A036-8742235B2167}" destId="{D2375B26-F44C-4103-8BBC-AE1A6717A7FA}" srcOrd="18" destOrd="0" presId="urn:microsoft.com/office/officeart/2005/8/layout/cycle5"/>
    <dgm:cxn modelId="{45AAF62C-F444-402D-9AAC-0E985D60AF0C}" type="presParOf" srcId="{C22284BE-930E-4E10-A036-8742235B2167}" destId="{24320F5C-9791-41A1-BA52-12F321598440}" srcOrd="19" destOrd="0" presId="urn:microsoft.com/office/officeart/2005/8/layout/cycle5"/>
    <dgm:cxn modelId="{12B6D49B-6919-4821-844D-86D5C76948B0}" type="presParOf" srcId="{C22284BE-930E-4E10-A036-8742235B2167}" destId="{E4048601-A279-4C8A-8859-C38C0BE8FD99}" srcOrd="20" destOrd="0" presId="urn:microsoft.com/office/officeart/2005/8/layout/cycle5"/>
    <dgm:cxn modelId="{BC3AB124-D743-4D1A-91D7-D6DD25A1FB28}" type="presParOf" srcId="{C22284BE-930E-4E10-A036-8742235B2167}" destId="{1CD19481-8629-482F-84AD-8A61B11711C4}" srcOrd="21" destOrd="0" presId="urn:microsoft.com/office/officeart/2005/8/layout/cycle5"/>
    <dgm:cxn modelId="{E8457FC6-40B8-45C9-8AB7-1F1F971C9CB7}" type="presParOf" srcId="{C22284BE-930E-4E10-A036-8742235B2167}" destId="{4B1FB22D-8DDA-4DF3-95CB-0E9C33A51ECA}" srcOrd="22" destOrd="0" presId="urn:microsoft.com/office/officeart/2005/8/layout/cycle5"/>
    <dgm:cxn modelId="{0918C32B-6412-47E1-9ACE-A57D5BE5EB22}" type="presParOf" srcId="{C22284BE-930E-4E10-A036-8742235B2167}" destId="{E519636C-C134-447B-8D4D-B8D3B5D4D95C}" srcOrd="23" destOrd="0" presId="urn:microsoft.com/office/officeart/2005/8/layout/cycle5"/>
    <dgm:cxn modelId="{6180AABE-FCE2-4967-843F-2E297C2BB8E2}" type="presParOf" srcId="{C22284BE-930E-4E10-A036-8742235B2167}" destId="{3B7CC4DA-B6F1-4E37-9019-BB1C334A9EAE}" srcOrd="24" destOrd="0" presId="urn:microsoft.com/office/officeart/2005/8/layout/cycle5"/>
    <dgm:cxn modelId="{CED97B72-32F5-4618-905E-E9309FE38B26}" type="presParOf" srcId="{C22284BE-930E-4E10-A036-8742235B2167}" destId="{268AC759-1203-40BF-8700-EA95DB4B85F5}" srcOrd="25" destOrd="0" presId="urn:microsoft.com/office/officeart/2005/8/layout/cycle5"/>
    <dgm:cxn modelId="{24FB2B04-F434-48B1-9616-35E2A5141373}" type="presParOf" srcId="{C22284BE-930E-4E10-A036-8742235B2167}" destId="{05D140AD-08E3-419A-9166-89693FFD8232}" srcOrd="26" destOrd="0" presId="urn:microsoft.com/office/officeart/2005/8/layout/cycle5"/>
    <dgm:cxn modelId="{33E5E8C0-6A40-459F-B76C-775F820172CC}" type="presParOf" srcId="{C22284BE-930E-4E10-A036-8742235B2167}" destId="{A7AEE6D0-37EC-450F-B71E-7D33D06C5E5B}" srcOrd="27" destOrd="0" presId="urn:microsoft.com/office/officeart/2005/8/layout/cycle5"/>
    <dgm:cxn modelId="{7E565A7C-200A-402D-8284-6D44E1DE11E2}" type="presParOf" srcId="{C22284BE-930E-4E10-A036-8742235B2167}" destId="{EA3583D1-1B93-4017-AA07-0025F9EDED2E}" srcOrd="28" destOrd="0" presId="urn:microsoft.com/office/officeart/2005/8/layout/cycle5"/>
    <dgm:cxn modelId="{D6C319B4-D39C-4BA6-BBC3-5083F804BC86}" type="presParOf" srcId="{C22284BE-930E-4E10-A036-8742235B2167}" destId="{78C259AC-5B4C-430E-9F8E-9A7C4DFDF057}" srcOrd="29" destOrd="0" presId="urn:microsoft.com/office/officeart/2005/8/layout/cycle5"/>
    <dgm:cxn modelId="{A6DC47A5-40AC-4B8D-ACF6-515E4F27F608}" type="presParOf" srcId="{C22284BE-930E-4E10-A036-8742235B2167}" destId="{AD4C1253-9464-48AA-9100-FD4908645752}" srcOrd="30" destOrd="0" presId="urn:microsoft.com/office/officeart/2005/8/layout/cycle5"/>
    <dgm:cxn modelId="{5E7F4C53-F1A2-403C-905D-4A059123615E}" type="presParOf" srcId="{C22284BE-930E-4E10-A036-8742235B2167}" destId="{D2323CAF-56A5-4068-9A46-7F234E617165}" srcOrd="31" destOrd="0" presId="urn:microsoft.com/office/officeart/2005/8/layout/cycle5"/>
    <dgm:cxn modelId="{7B08520F-AD8F-4444-AA20-0EA2E7E1DF21}" type="presParOf" srcId="{C22284BE-930E-4E10-A036-8742235B2167}" destId="{7E1BBE24-A790-44DC-9259-BEEF561C6063}" srcOrd="32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107808-3FF2-41E0-8E6F-C6F2634BA93E}">
      <dsp:nvSpPr>
        <dsp:cNvPr id="0" name=""/>
        <dsp:cNvSpPr/>
      </dsp:nvSpPr>
      <dsp:spPr>
        <a:xfrm>
          <a:off x="3857068" y="2046"/>
          <a:ext cx="1923696" cy="1923696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000" b="1" kern="1200" dirty="0" smtClean="0">
              <a:solidFill>
                <a:schemeClr val="tx1"/>
              </a:solidFill>
            </a:rPr>
            <a:t>Business idea</a:t>
          </a:r>
          <a:endParaRPr lang="en-GB" sz="2000" b="1" kern="1200" dirty="0">
            <a:solidFill>
              <a:schemeClr val="tx1"/>
            </a:solidFill>
          </a:endParaRPr>
        </a:p>
      </dsp:txBody>
      <dsp:txXfrm>
        <a:off x="4138787" y="283765"/>
        <a:ext cx="1360258" cy="1360258"/>
      </dsp:txXfrm>
    </dsp:sp>
    <dsp:sp modelId="{3E2F9A2D-C53E-495B-B051-E339CAF5645E}">
      <dsp:nvSpPr>
        <dsp:cNvPr id="0" name=""/>
        <dsp:cNvSpPr/>
      </dsp:nvSpPr>
      <dsp:spPr>
        <a:xfrm rot="2160000">
          <a:off x="5719715" y="1479130"/>
          <a:ext cx="510336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>
        <a:off x="5734335" y="1563984"/>
        <a:ext cx="357235" cy="389549"/>
      </dsp:txXfrm>
    </dsp:sp>
    <dsp:sp modelId="{8F9272C3-DBD0-48E2-BB18-012D143D0F33}">
      <dsp:nvSpPr>
        <dsp:cNvPr id="0" name=""/>
        <dsp:cNvSpPr/>
      </dsp:nvSpPr>
      <dsp:spPr>
        <a:xfrm>
          <a:off x="6192373" y="1698744"/>
          <a:ext cx="1923696" cy="1923696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>
              <a:solidFill>
                <a:schemeClr val="tx1"/>
              </a:solidFill>
            </a:rPr>
            <a:t>Finance</a:t>
          </a:r>
          <a:endParaRPr lang="en-GB" sz="2600" kern="1200" dirty="0">
            <a:solidFill>
              <a:schemeClr val="tx1"/>
            </a:solidFill>
          </a:endParaRPr>
        </a:p>
      </dsp:txBody>
      <dsp:txXfrm>
        <a:off x="6474092" y="1980463"/>
        <a:ext cx="1360258" cy="1360258"/>
      </dsp:txXfrm>
    </dsp:sp>
    <dsp:sp modelId="{C8BFBC84-1638-42D3-AFAD-C41245DC4E33}">
      <dsp:nvSpPr>
        <dsp:cNvPr id="0" name=""/>
        <dsp:cNvSpPr/>
      </dsp:nvSpPr>
      <dsp:spPr>
        <a:xfrm rot="6480000">
          <a:off x="6457513" y="3694890"/>
          <a:ext cx="510336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 rot="10800000">
        <a:off x="6557719" y="3751935"/>
        <a:ext cx="357235" cy="389549"/>
      </dsp:txXfrm>
    </dsp:sp>
    <dsp:sp modelId="{08E84240-9FCF-4AB1-925B-19EB9EF40A56}">
      <dsp:nvSpPr>
        <dsp:cNvPr id="0" name=""/>
        <dsp:cNvSpPr/>
      </dsp:nvSpPr>
      <dsp:spPr>
        <a:xfrm>
          <a:off x="5300366" y="4444061"/>
          <a:ext cx="1923696" cy="1923696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>
              <a:solidFill>
                <a:schemeClr val="tx1"/>
              </a:solidFill>
            </a:rPr>
            <a:t>Premises</a:t>
          </a:r>
          <a:endParaRPr lang="en-GB" sz="2600" kern="1200" dirty="0">
            <a:solidFill>
              <a:schemeClr val="tx1"/>
            </a:solidFill>
          </a:endParaRPr>
        </a:p>
      </dsp:txBody>
      <dsp:txXfrm>
        <a:off x="5582085" y="4725780"/>
        <a:ext cx="1360258" cy="1360258"/>
      </dsp:txXfrm>
    </dsp:sp>
    <dsp:sp modelId="{00FA711A-B834-4CE1-A501-EC81BAAB2E37}">
      <dsp:nvSpPr>
        <dsp:cNvPr id="0" name=""/>
        <dsp:cNvSpPr/>
      </dsp:nvSpPr>
      <dsp:spPr>
        <a:xfrm rot="10800000">
          <a:off x="4578191" y="5081285"/>
          <a:ext cx="510336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 rot="10800000">
        <a:off x="4731292" y="5211134"/>
        <a:ext cx="357235" cy="389549"/>
      </dsp:txXfrm>
    </dsp:sp>
    <dsp:sp modelId="{A99FE06C-C730-4412-B3D6-DD241BC847AF}">
      <dsp:nvSpPr>
        <dsp:cNvPr id="0" name=""/>
        <dsp:cNvSpPr/>
      </dsp:nvSpPr>
      <dsp:spPr>
        <a:xfrm>
          <a:off x="2413770" y="4444061"/>
          <a:ext cx="1923696" cy="1923696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3020" tIns="33020" rIns="3302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600" kern="1200" dirty="0" smtClean="0">
              <a:solidFill>
                <a:schemeClr val="tx1"/>
              </a:solidFill>
            </a:rPr>
            <a:t>Product</a:t>
          </a:r>
          <a:endParaRPr lang="en-GB" sz="2600" kern="1200" dirty="0">
            <a:solidFill>
              <a:schemeClr val="tx1"/>
            </a:solidFill>
          </a:endParaRPr>
        </a:p>
      </dsp:txBody>
      <dsp:txXfrm>
        <a:off x="2695489" y="4725780"/>
        <a:ext cx="1360258" cy="1360258"/>
      </dsp:txXfrm>
    </dsp:sp>
    <dsp:sp modelId="{F6E67D76-8F69-44C6-8A0D-6B2E46B4AF86}">
      <dsp:nvSpPr>
        <dsp:cNvPr id="0" name=""/>
        <dsp:cNvSpPr/>
      </dsp:nvSpPr>
      <dsp:spPr>
        <a:xfrm rot="15120000">
          <a:off x="2689993" y="3734687"/>
          <a:ext cx="496177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 rot="10800000">
        <a:off x="2787419" y="3935320"/>
        <a:ext cx="347324" cy="389549"/>
      </dsp:txXfrm>
    </dsp:sp>
    <dsp:sp modelId="{C9AB88F2-A3F1-4E7A-A2D6-25643369BE9D}">
      <dsp:nvSpPr>
        <dsp:cNvPr id="0" name=""/>
        <dsp:cNvSpPr/>
      </dsp:nvSpPr>
      <dsp:spPr>
        <a:xfrm>
          <a:off x="1446382" y="1676776"/>
          <a:ext cx="2074456" cy="1967633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900" b="1" kern="1200" dirty="0" smtClean="0">
              <a:solidFill>
                <a:schemeClr val="tx1"/>
              </a:solidFill>
            </a:rPr>
            <a:t>Advertising</a:t>
          </a:r>
          <a:endParaRPr lang="en-GB" sz="1900" b="1" kern="1200" dirty="0">
            <a:solidFill>
              <a:schemeClr val="tx1"/>
            </a:solidFill>
          </a:endParaRPr>
        </a:p>
      </dsp:txBody>
      <dsp:txXfrm>
        <a:off x="1750179" y="1964929"/>
        <a:ext cx="1466862" cy="1391327"/>
      </dsp:txXfrm>
    </dsp:sp>
    <dsp:sp modelId="{E90B4240-E293-4F37-93A8-4B4F52839E50}">
      <dsp:nvSpPr>
        <dsp:cNvPr id="0" name=""/>
        <dsp:cNvSpPr/>
      </dsp:nvSpPr>
      <dsp:spPr>
        <a:xfrm rot="19440000">
          <a:off x="3422552" y="1479171"/>
          <a:ext cx="480679" cy="6492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100" kern="1200"/>
        </a:p>
      </dsp:txBody>
      <dsp:txXfrm>
        <a:off x="3436322" y="1651400"/>
        <a:ext cx="336475" cy="38954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02AF88-F84B-4242-8EE6-A431EC35E092}">
      <dsp:nvSpPr>
        <dsp:cNvPr id="0" name=""/>
        <dsp:cNvSpPr/>
      </dsp:nvSpPr>
      <dsp:spPr>
        <a:xfrm>
          <a:off x="5322485" y="7348"/>
          <a:ext cx="1513553" cy="686874"/>
        </a:xfrm>
        <a:prstGeom prst="roundRect">
          <a:avLst/>
        </a:prstGeom>
        <a:solidFill>
          <a:srgbClr val="FFFF00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</a:rPr>
            <a:t>Design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</a:rPr>
            <a:t>Ideas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5356015" y="40878"/>
        <a:ext cx="1446493" cy="619814"/>
      </dsp:txXfrm>
    </dsp:sp>
    <dsp:sp modelId="{1275BB44-E328-4060-ADF2-23AB2E0CDF73}">
      <dsp:nvSpPr>
        <dsp:cNvPr id="0" name=""/>
        <dsp:cNvSpPr/>
      </dsp:nvSpPr>
      <dsp:spPr>
        <a:xfrm>
          <a:off x="4029852" y="455436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2926476" y="4570"/>
              </a:moveTo>
              <a:arcTo wR="3094594" hR="3094594" stAng="16013148" swAng="403074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0E9CAF-A5A7-45EF-9E51-0E84C6E39B33}">
      <dsp:nvSpPr>
        <dsp:cNvPr id="0" name=""/>
        <dsp:cNvSpPr/>
      </dsp:nvSpPr>
      <dsp:spPr>
        <a:xfrm>
          <a:off x="7156937" y="471481"/>
          <a:ext cx="1647451" cy="686874"/>
        </a:xfrm>
        <a:prstGeom prst="roundRect">
          <a:avLst/>
        </a:prstGeom>
        <a:solidFill>
          <a:srgbClr val="FDBBF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</a:rPr>
            <a:t>Market Research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7190467" y="505011"/>
        <a:ext cx="1580391" cy="619814"/>
      </dsp:txXfrm>
    </dsp:sp>
    <dsp:sp modelId="{C94BA35F-A13F-4FDB-A0FD-906F3A1AC711}">
      <dsp:nvSpPr>
        <dsp:cNvPr id="0" name=""/>
        <dsp:cNvSpPr/>
      </dsp:nvSpPr>
      <dsp:spPr>
        <a:xfrm>
          <a:off x="2649433" y="-272687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5768293" y="1536437"/>
              </a:moveTo>
              <a:arcTo wR="3094594" hR="3094594" stAng="19786054" swAng="412569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B6ADFD-E2B7-4734-AE90-26295944FC2E}">
      <dsp:nvSpPr>
        <dsp:cNvPr id="0" name=""/>
        <dsp:cNvSpPr/>
      </dsp:nvSpPr>
      <dsp:spPr>
        <a:xfrm>
          <a:off x="7990137" y="1709344"/>
          <a:ext cx="1650737" cy="686874"/>
        </a:xfrm>
        <a:prstGeom prst="roundRect">
          <a:avLst/>
        </a:prstGeom>
        <a:solidFill>
          <a:schemeClr val="bg2">
            <a:lumMod val="75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</a:rPr>
            <a:t>Digital Literacy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smtClean="0">
              <a:solidFill>
                <a:schemeClr val="tx1"/>
              </a:solidFill>
            </a:rPr>
            <a:t>Social Media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8023667" y="1742874"/>
        <a:ext cx="1583677" cy="619814"/>
      </dsp:txXfrm>
    </dsp:sp>
    <dsp:sp modelId="{A2D16C7F-96C5-46C0-9DD9-3E2A360E42C9}">
      <dsp:nvSpPr>
        <dsp:cNvPr id="0" name=""/>
        <dsp:cNvSpPr/>
      </dsp:nvSpPr>
      <dsp:spPr>
        <a:xfrm>
          <a:off x="2911877" y="262019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6084966" y="2298233"/>
              </a:moveTo>
              <a:arcTo wR="3094594" hR="3094594" stAng="20705265" swAng="57326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3AD008-A2AF-460B-B119-1F4A9BB2F81F}">
      <dsp:nvSpPr>
        <dsp:cNvPr id="0" name=""/>
        <dsp:cNvSpPr/>
      </dsp:nvSpPr>
      <dsp:spPr>
        <a:xfrm>
          <a:off x="8165898" y="3238362"/>
          <a:ext cx="1849889" cy="686874"/>
        </a:xfrm>
        <a:prstGeom prst="roundRect">
          <a:avLst/>
        </a:prstGeom>
        <a:solidFill>
          <a:schemeClr val="accent6">
            <a:lumMod val="60000"/>
            <a:lumOff val="4000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SWOT Analysis/ selection 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8199428" y="3271892"/>
        <a:ext cx="1782829" cy="619814"/>
      </dsp:txXfrm>
    </dsp:sp>
    <dsp:sp modelId="{ACEC80D1-E32C-45DC-8E94-DFCD953D417B}">
      <dsp:nvSpPr>
        <dsp:cNvPr id="0" name=""/>
        <dsp:cNvSpPr/>
      </dsp:nvSpPr>
      <dsp:spPr>
        <a:xfrm>
          <a:off x="2871588" y="512202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6152499" y="3569708"/>
              </a:moveTo>
              <a:arcTo wR="3094594" hR="3094594" stAng="529893" swAng="528948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2C9D6AD-E942-4882-998D-1058DF9D15E4}">
      <dsp:nvSpPr>
        <dsp:cNvPr id="0" name=""/>
        <dsp:cNvSpPr/>
      </dsp:nvSpPr>
      <dsp:spPr>
        <a:xfrm>
          <a:off x="7749734" y="4694220"/>
          <a:ext cx="1848325" cy="686874"/>
        </a:xfrm>
        <a:prstGeom prst="roundRect">
          <a:avLst/>
        </a:prstGeom>
        <a:solidFill>
          <a:srgbClr val="FFFF00">
            <a:alpha val="72000"/>
          </a:srgb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>
              <a:solidFill>
                <a:schemeClr val="tx1"/>
              </a:solidFill>
            </a:rPr>
            <a:t>Aims, Objectives. Mission Statement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7783264" y="4727750"/>
        <a:ext cx="1781265" cy="619814"/>
      </dsp:txXfrm>
    </dsp:sp>
    <dsp:sp modelId="{22F4A390-7339-4A99-AC85-3EA26052C169}">
      <dsp:nvSpPr>
        <dsp:cNvPr id="0" name=""/>
        <dsp:cNvSpPr/>
      </dsp:nvSpPr>
      <dsp:spPr>
        <a:xfrm>
          <a:off x="3537908" y="-238488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715919" y="5730466"/>
              </a:moveTo>
              <a:arcTo wR="3094594" hR="3094594" stAng="3504259" swAng="675371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4FB02C-284E-4D7C-8A58-1F9825FB9FC1}">
      <dsp:nvSpPr>
        <dsp:cNvPr id="0" name=""/>
        <dsp:cNvSpPr/>
      </dsp:nvSpPr>
      <dsp:spPr>
        <a:xfrm>
          <a:off x="6095238" y="5585780"/>
          <a:ext cx="1422135" cy="1097088"/>
        </a:xfrm>
        <a:prstGeom prst="roundRect">
          <a:avLst/>
        </a:prstGeom>
        <a:solidFill>
          <a:srgbClr val="CB53FB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chemeClr val="tx1"/>
              </a:solidFill>
            </a:rPr>
            <a:t>Allocation of Roles and Responsibilities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6148793" y="5639335"/>
        <a:ext cx="1315025" cy="989978"/>
      </dsp:txXfrm>
    </dsp:sp>
    <dsp:sp modelId="{34E10D27-1DF1-4571-9CED-4B75C1E3771A}">
      <dsp:nvSpPr>
        <dsp:cNvPr id="0" name=""/>
        <dsp:cNvSpPr/>
      </dsp:nvSpPr>
      <dsp:spPr>
        <a:xfrm>
          <a:off x="1497248" y="447103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434801" y="5883924"/>
              </a:moveTo>
              <a:arcTo wR="3094594" hR="3094594" stAng="3860210" swAng="616255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375B26-F44C-4103-8BBC-AE1A6717A7FA}">
      <dsp:nvSpPr>
        <dsp:cNvPr id="0" name=""/>
        <dsp:cNvSpPr/>
      </dsp:nvSpPr>
      <dsp:spPr>
        <a:xfrm>
          <a:off x="3820287" y="5970200"/>
          <a:ext cx="1414411" cy="686874"/>
        </a:xfrm>
        <a:prstGeom prst="roundRect">
          <a:avLst/>
        </a:prstGeom>
        <a:solidFill>
          <a:srgbClr val="FBB353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chemeClr val="tx1"/>
              </a:solidFill>
            </a:rPr>
            <a:t>Arrange Dates of meetings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3853817" y="6003730"/>
        <a:ext cx="1347351" cy="619814"/>
      </dsp:txXfrm>
    </dsp:sp>
    <dsp:sp modelId="{E4048601-A279-4C8A-8859-C38C0BE8FD99}">
      <dsp:nvSpPr>
        <dsp:cNvPr id="0" name=""/>
        <dsp:cNvSpPr/>
      </dsp:nvSpPr>
      <dsp:spPr>
        <a:xfrm>
          <a:off x="3912885" y="2249949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8423" y="3639897"/>
              </a:moveTo>
              <a:arcTo wR="3094594" hR="3094594" stAng="10191051" swAng="27305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D19481-8629-482F-84AD-8A61B11711C4}">
      <dsp:nvSpPr>
        <dsp:cNvPr id="0" name=""/>
        <dsp:cNvSpPr/>
      </dsp:nvSpPr>
      <dsp:spPr>
        <a:xfrm>
          <a:off x="2713868" y="4878014"/>
          <a:ext cx="1782945" cy="686874"/>
        </a:xfrm>
        <a:prstGeom prst="roundRect">
          <a:avLst/>
        </a:prstGeom>
        <a:solidFill>
          <a:srgbClr val="B6A5FD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chemeClr val="tx1"/>
              </a:solidFill>
            </a:rPr>
            <a:t>Financial Planning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2747398" y="4911544"/>
        <a:ext cx="1715885" cy="619814"/>
      </dsp:txXfrm>
    </dsp:sp>
    <dsp:sp modelId="{E519636C-C134-447B-8D4D-B8D3B5D4D95C}">
      <dsp:nvSpPr>
        <dsp:cNvPr id="0" name=""/>
        <dsp:cNvSpPr/>
      </dsp:nvSpPr>
      <dsp:spPr>
        <a:xfrm>
          <a:off x="2856218" y="73731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426277" y="4661948"/>
              </a:moveTo>
              <a:arcTo wR="3094594" hR="3094594" stAng="8974217" swAng="562196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7CC4DA-B6F1-4E37-9019-BB1C334A9EAE}">
      <dsp:nvSpPr>
        <dsp:cNvPr id="0" name=""/>
        <dsp:cNvSpPr/>
      </dsp:nvSpPr>
      <dsp:spPr>
        <a:xfrm>
          <a:off x="2101795" y="3435292"/>
          <a:ext cx="1671344" cy="686874"/>
        </a:xfrm>
        <a:prstGeom prst="roundRect">
          <a:avLst/>
        </a:prstGeom>
        <a:solidFill>
          <a:srgbClr val="9D89C5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chemeClr val="tx1"/>
              </a:solidFill>
            </a:rPr>
            <a:t>Illustration/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0" kern="1200" dirty="0" smtClean="0">
              <a:solidFill>
                <a:schemeClr val="tx1"/>
              </a:solidFill>
            </a:rPr>
            <a:t>Prototype</a:t>
          </a:r>
          <a:endParaRPr lang="en-GB" sz="1800" b="0" kern="1200" dirty="0">
            <a:solidFill>
              <a:schemeClr val="tx1"/>
            </a:solidFill>
          </a:endParaRPr>
        </a:p>
      </dsp:txBody>
      <dsp:txXfrm>
        <a:off x="2135325" y="3468822"/>
        <a:ext cx="1604284" cy="619814"/>
      </dsp:txXfrm>
    </dsp:sp>
    <dsp:sp modelId="{05D140AD-08E3-419A-9166-89693FFD8232}">
      <dsp:nvSpPr>
        <dsp:cNvPr id="0" name=""/>
        <dsp:cNvSpPr/>
      </dsp:nvSpPr>
      <dsp:spPr>
        <a:xfrm>
          <a:off x="2900706" y="135927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172" y="3127229"/>
              </a:moveTo>
              <a:arcTo wR="3094594" hR="3094594" stAng="10763746" swAng="57728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EE6D0-37EC-450F-B71E-7D33D06C5E5B}">
      <dsp:nvSpPr>
        <dsp:cNvPr id="0" name=""/>
        <dsp:cNvSpPr/>
      </dsp:nvSpPr>
      <dsp:spPr>
        <a:xfrm>
          <a:off x="2293340" y="1889315"/>
          <a:ext cx="1570204" cy="686874"/>
        </a:xfrm>
        <a:prstGeom prst="roundRect">
          <a:avLst/>
        </a:prstGeom>
        <a:solidFill>
          <a:srgbClr val="72DC7C"/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400" b="1" kern="1200" dirty="0" smtClean="0">
              <a:solidFill>
                <a:schemeClr val="tx1"/>
              </a:solidFill>
            </a:rPr>
            <a:t>Presentation</a:t>
          </a:r>
          <a:endParaRPr lang="en-GB" sz="1400" b="1" kern="1200" dirty="0">
            <a:solidFill>
              <a:schemeClr val="tx1"/>
            </a:solidFill>
          </a:endParaRPr>
        </a:p>
      </dsp:txBody>
      <dsp:txXfrm>
        <a:off x="2326870" y="1922845"/>
        <a:ext cx="1503144" cy="619814"/>
      </dsp:txXfrm>
    </dsp:sp>
    <dsp:sp modelId="{78C259AC-5B4C-430E-9F8E-9A7C4DFDF057}">
      <dsp:nvSpPr>
        <dsp:cNvPr id="0" name=""/>
        <dsp:cNvSpPr/>
      </dsp:nvSpPr>
      <dsp:spPr>
        <a:xfrm>
          <a:off x="2839613" y="304023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500668" y="1406974"/>
              </a:moveTo>
              <a:arcTo wR="3094594" hR="3094594" stAng="12782893" swAng="699837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4C1253-9464-48AA-9100-FD4908645752}">
      <dsp:nvSpPr>
        <dsp:cNvPr id="0" name=""/>
        <dsp:cNvSpPr/>
      </dsp:nvSpPr>
      <dsp:spPr>
        <a:xfrm>
          <a:off x="3632203" y="391546"/>
          <a:ext cx="1390592" cy="68687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smtClean="0"/>
            <a:t>Reflection</a:t>
          </a:r>
          <a:endParaRPr lang="en-GB" sz="1600" kern="1200" dirty="0"/>
        </a:p>
      </dsp:txBody>
      <dsp:txXfrm>
        <a:off x="3665733" y="425076"/>
        <a:ext cx="1323532" cy="619814"/>
      </dsp:txXfrm>
    </dsp:sp>
    <dsp:sp modelId="{7E1BBE24-A790-44DC-9259-BEEF561C6063}">
      <dsp:nvSpPr>
        <dsp:cNvPr id="0" name=""/>
        <dsp:cNvSpPr/>
      </dsp:nvSpPr>
      <dsp:spPr>
        <a:xfrm>
          <a:off x="1816668" y="400245"/>
          <a:ext cx="6189189" cy="6189189"/>
        </a:xfrm>
        <a:custGeom>
          <a:avLst/>
          <a:gdLst/>
          <a:ahLst/>
          <a:cxnLst/>
          <a:rect l="0" t="0" r="0" b="0"/>
          <a:pathLst>
            <a:path>
              <a:moveTo>
                <a:pt x="3266216" y="4762"/>
              </a:moveTo>
              <a:arcTo wR="3094594" hR="3094594" stAng="16390751" swAng="200603"/>
            </a:path>
          </a:pathLst>
        </a:custGeom>
        <a:noFill/>
        <a:ln w="1270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67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86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4930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24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3292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84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41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4341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0A3335-C2EC-43C7-9622-58EF1EEFB60A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6837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0B90F-9528-42BE-A827-1B70A8EEC35F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582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70A1C-9388-428F-8309-7C3BD9E61A1A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128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195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B48C66-680B-42D1-93CA-B48309B8C734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3710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ABFE6-34C9-4629-ADB0-D71A11673813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461847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DFC42F-5CBD-408C-B25A-6BC6A8D2136A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4906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E4A79-9FB6-4E4D-815F-2086C715F8FB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09989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20049-799F-4BE1-96A3-9B88BF5F3A29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440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DB2D6-09C0-4EC7-B59D-64D7A4D186C2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32493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628DB-6DB6-4AF1-A68D-52113CAD1FBE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8439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alt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B2B1F-4983-48F2-8082-869A59B35CE5}" type="slidenum">
              <a:rPr lang="en-GB" altLang="en-US" smtClean="0">
                <a:solidFill>
                  <a:srgbClr val="000000"/>
                </a:solidFill>
              </a:rPr>
              <a:pPr/>
              <a:t>‹#›</a:t>
            </a:fld>
            <a:endParaRPr lang="en-GB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832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422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3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31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36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9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1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63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A3D5-0C58-4C2C-B9C4-0E58CE2A091D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3B12E3-DF78-4DD1-8BBE-B16E139A80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16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4344" y="28413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en-GB" sz="48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How will you organise this?</a:t>
            </a:r>
            <a:endParaRPr lang="en-GB" sz="48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42161" y="3518116"/>
            <a:ext cx="3901020" cy="272636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4013" y="1716222"/>
            <a:ext cx="4826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>
                <a:latin typeface="Comic Sans MS" panose="030F0702030302020204" pitchFamily="66" charset="0"/>
              </a:rPr>
              <a:t>Think about </a:t>
            </a:r>
            <a:r>
              <a:rPr lang="en-GB" sz="2800" dirty="0" smtClean="0">
                <a:latin typeface="Comic Sans MS" panose="030F0702030302020204" pitchFamily="66" charset="0"/>
              </a:rPr>
              <a:t>the different elements of creating and developing a business that you will need to consider for this mini challenge.</a:t>
            </a:r>
          </a:p>
          <a:p>
            <a:endParaRPr lang="en-GB" sz="2800" dirty="0" smtClean="0">
              <a:latin typeface="Comic Sans MS" panose="030F0702030302020204" pitchFamily="66" charset="0"/>
            </a:endParaRPr>
          </a:p>
          <a:p>
            <a:r>
              <a:rPr lang="en-GB" sz="2800" dirty="0" smtClean="0">
                <a:latin typeface="Comic Sans MS" panose="030F0702030302020204" pitchFamily="66" charset="0"/>
              </a:rPr>
              <a:t>Present the elements in the form of a spider diagram.</a:t>
            </a:r>
            <a:endParaRPr lang="en-GB" sz="28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946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955198703"/>
              </p:ext>
            </p:extLst>
          </p:nvPr>
        </p:nvGraphicFramePr>
        <p:xfrm>
          <a:off x="433953" y="216976"/>
          <a:ext cx="9562453" cy="63698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31062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740400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Businesses use PROJECT MANAGEMENT to help with:</a:t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Businesses that use project management are more successful at achieving their aims and objectives.</a:t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 order to successfully complete the Enterprise and Employability challenge project management is essential.</a:t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12921"/>
            <a:ext cx="539341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>
                <a:latin typeface="Comic Sans MS" panose="030F0702030302020204" pitchFamily="66" charset="0"/>
              </a:rPr>
              <a:t>Time </a:t>
            </a:r>
            <a:r>
              <a:rPr lang="en-GB" sz="3200" dirty="0" smtClean="0">
                <a:latin typeface="Comic Sans MS" panose="030F0702030302020204" pitchFamily="66" charset="0"/>
              </a:rPr>
              <a:t>management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omic Sans MS" panose="030F0702030302020204" pitchFamily="66" charset="0"/>
              </a:rPr>
              <a:t>Organisation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omic Sans MS" panose="030F0702030302020204" pitchFamily="66" charset="0"/>
              </a:rPr>
              <a:t>Identification </a:t>
            </a:r>
            <a:r>
              <a:rPr lang="en-GB" sz="3200" dirty="0">
                <a:latin typeface="Comic Sans MS" panose="030F0702030302020204" pitchFamily="66" charset="0"/>
              </a:rPr>
              <a:t>of </a:t>
            </a:r>
            <a:r>
              <a:rPr lang="en-GB" sz="3200" dirty="0" smtClean="0">
                <a:latin typeface="Comic Sans MS" panose="030F0702030302020204" pitchFamily="66" charset="0"/>
              </a:rPr>
              <a:t>tasks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omic Sans MS" panose="030F0702030302020204" pitchFamily="66" charset="0"/>
              </a:rPr>
              <a:t>To </a:t>
            </a:r>
            <a:r>
              <a:rPr lang="en-GB" sz="3200" dirty="0">
                <a:latin typeface="Comic Sans MS" panose="030F0702030302020204" pitchFamily="66" charset="0"/>
              </a:rPr>
              <a:t>make amendments</a:t>
            </a:r>
            <a:br>
              <a:rPr lang="en-GB" sz="3200" dirty="0">
                <a:latin typeface="Comic Sans MS" panose="030F0702030302020204" pitchFamily="66" charset="0"/>
              </a:rPr>
            </a:b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0584975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849670006"/>
              </p:ext>
            </p:extLst>
          </p:nvPr>
        </p:nvGraphicFramePr>
        <p:xfrm>
          <a:off x="101600" y="0"/>
          <a:ext cx="12090400" cy="675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5601" y="1960026"/>
            <a:ext cx="3183106" cy="222462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92700" y="2463800"/>
            <a:ext cx="1917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latin typeface="Comic Sans MS" panose="030F0702030302020204" pitchFamily="66" charset="0"/>
              </a:rPr>
              <a:t>Project Management</a:t>
            </a:r>
            <a:endParaRPr lang="en-GB" sz="2000" b="1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9330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626753"/>
              </p:ext>
            </p:extLst>
          </p:nvPr>
        </p:nvGraphicFramePr>
        <p:xfrm>
          <a:off x="0" y="-2"/>
          <a:ext cx="12192000" cy="6858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1314"/>
                <a:gridCol w="2824843"/>
                <a:gridCol w="1485900"/>
                <a:gridCol w="1502229"/>
                <a:gridCol w="2351314"/>
                <a:gridCol w="1676400"/>
              </a:tblGrid>
              <a:tr h="1714501"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Task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Objectives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Key People Involved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Completed by (date)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Review and Feedback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20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Task achieved</a:t>
                      </a:r>
                    </a:p>
                    <a:p>
                      <a:pPr algn="ctr"/>
                      <a:r>
                        <a:rPr lang="en-GB" sz="20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</a:rPr>
                        <a:t> (signature)</a:t>
                      </a:r>
                      <a:endParaRPr lang="en-GB" sz="200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71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171450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324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3071814" y="404814"/>
            <a:ext cx="2160587" cy="503237"/>
          </a:xfrm>
          <a:prstGeom prst="rect">
            <a:avLst/>
          </a:prstGeom>
          <a:solidFill>
            <a:srgbClr val="FFFF99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847851" y="392915"/>
            <a:ext cx="5683249" cy="619283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22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1" name="Line 5"/>
          <p:cNvSpPr>
            <a:spLocks noChangeShapeType="1"/>
          </p:cNvSpPr>
          <p:nvPr/>
        </p:nvSpPr>
        <p:spPr bwMode="auto">
          <a:xfrm>
            <a:off x="1847851" y="908050"/>
            <a:ext cx="5683249" cy="2222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2" name="Line 6"/>
          <p:cNvSpPr>
            <a:spLocks noChangeShapeType="1"/>
          </p:cNvSpPr>
          <p:nvPr/>
        </p:nvSpPr>
        <p:spPr bwMode="auto">
          <a:xfrm>
            <a:off x="30718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1847851" y="1268412"/>
            <a:ext cx="5683249" cy="222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1847851" y="1591468"/>
            <a:ext cx="5683249" cy="150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6" name="Line 10"/>
          <p:cNvSpPr>
            <a:spLocks noChangeShapeType="1"/>
          </p:cNvSpPr>
          <p:nvPr/>
        </p:nvSpPr>
        <p:spPr bwMode="auto">
          <a:xfrm flipV="1">
            <a:off x="1847851" y="1907379"/>
            <a:ext cx="5683249" cy="873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 flipV="1">
            <a:off x="1847851" y="2274095"/>
            <a:ext cx="5683249" cy="23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8" name="Line 12"/>
          <p:cNvSpPr>
            <a:spLocks noChangeShapeType="1"/>
          </p:cNvSpPr>
          <p:nvPr/>
        </p:nvSpPr>
        <p:spPr bwMode="auto">
          <a:xfrm flipV="1">
            <a:off x="1847851" y="2654898"/>
            <a:ext cx="5683249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29" name="Line 13"/>
          <p:cNvSpPr>
            <a:spLocks noChangeShapeType="1"/>
          </p:cNvSpPr>
          <p:nvPr/>
        </p:nvSpPr>
        <p:spPr bwMode="auto">
          <a:xfrm>
            <a:off x="1847851" y="3033322"/>
            <a:ext cx="5683249" cy="5337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0" name="Line 14"/>
          <p:cNvSpPr>
            <a:spLocks noChangeShapeType="1"/>
          </p:cNvSpPr>
          <p:nvPr/>
        </p:nvSpPr>
        <p:spPr bwMode="auto">
          <a:xfrm>
            <a:off x="48006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1" name="Line 15"/>
          <p:cNvSpPr>
            <a:spLocks noChangeShapeType="1"/>
          </p:cNvSpPr>
          <p:nvPr/>
        </p:nvSpPr>
        <p:spPr bwMode="auto">
          <a:xfrm>
            <a:off x="35036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2" name="Line 16"/>
          <p:cNvSpPr>
            <a:spLocks noChangeShapeType="1"/>
          </p:cNvSpPr>
          <p:nvPr/>
        </p:nvSpPr>
        <p:spPr bwMode="auto">
          <a:xfrm>
            <a:off x="39354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3" name="Line 17"/>
          <p:cNvSpPr>
            <a:spLocks noChangeShapeType="1"/>
          </p:cNvSpPr>
          <p:nvPr/>
        </p:nvSpPr>
        <p:spPr bwMode="auto">
          <a:xfrm>
            <a:off x="4367213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4" name="Line 18"/>
          <p:cNvSpPr>
            <a:spLocks noChangeShapeType="1"/>
          </p:cNvSpPr>
          <p:nvPr/>
        </p:nvSpPr>
        <p:spPr bwMode="auto">
          <a:xfrm>
            <a:off x="52324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56642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6" name="Line 20"/>
          <p:cNvSpPr>
            <a:spLocks noChangeShapeType="1"/>
          </p:cNvSpPr>
          <p:nvPr/>
        </p:nvSpPr>
        <p:spPr bwMode="auto">
          <a:xfrm>
            <a:off x="60960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38" name="Text Box 22"/>
          <p:cNvSpPr txBox="1">
            <a:spLocks noChangeArrowheads="1"/>
          </p:cNvSpPr>
          <p:nvPr/>
        </p:nvSpPr>
        <p:spPr bwMode="auto">
          <a:xfrm>
            <a:off x="3106738" y="-34924"/>
            <a:ext cx="208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b="1" dirty="0">
                <a:solidFill>
                  <a:srgbClr val="000000"/>
                </a:solidFill>
                <a:latin typeface="Comic Sans MS" panose="030F0702030302020204" pitchFamily="66" charset="0"/>
              </a:rPr>
              <a:t>September</a:t>
            </a:r>
          </a:p>
        </p:txBody>
      </p:sp>
      <p:sp>
        <p:nvSpPr>
          <p:cNvPr id="9239" name="Text Box 23"/>
          <p:cNvSpPr txBox="1">
            <a:spLocks noChangeArrowheads="1"/>
          </p:cNvSpPr>
          <p:nvPr/>
        </p:nvSpPr>
        <p:spPr bwMode="auto">
          <a:xfrm>
            <a:off x="30718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10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0" name="Text Box 24"/>
          <p:cNvSpPr txBox="1">
            <a:spLocks noChangeArrowheads="1"/>
          </p:cNvSpPr>
          <p:nvPr/>
        </p:nvSpPr>
        <p:spPr bwMode="auto">
          <a:xfrm>
            <a:off x="35036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17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1" name="Text Box 25"/>
          <p:cNvSpPr txBox="1">
            <a:spLocks noChangeArrowheads="1"/>
          </p:cNvSpPr>
          <p:nvPr/>
        </p:nvSpPr>
        <p:spPr bwMode="auto">
          <a:xfrm>
            <a:off x="39354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24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2" name="Text Box 26"/>
          <p:cNvSpPr txBox="1">
            <a:spLocks noChangeArrowheads="1"/>
          </p:cNvSpPr>
          <p:nvPr/>
        </p:nvSpPr>
        <p:spPr bwMode="auto">
          <a:xfrm>
            <a:off x="4367213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30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3" name="Text Box 27"/>
          <p:cNvSpPr txBox="1">
            <a:spLocks noChangeArrowheads="1"/>
          </p:cNvSpPr>
          <p:nvPr/>
        </p:nvSpPr>
        <p:spPr bwMode="auto">
          <a:xfrm>
            <a:off x="52324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14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4" name="Text Box 28"/>
          <p:cNvSpPr txBox="1">
            <a:spLocks noChangeArrowheads="1"/>
          </p:cNvSpPr>
          <p:nvPr/>
        </p:nvSpPr>
        <p:spPr bwMode="auto">
          <a:xfrm>
            <a:off x="48006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7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1919289" y="908050"/>
            <a:ext cx="10810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altLang="en-US" sz="14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6" name="Text Box 30"/>
          <p:cNvSpPr txBox="1">
            <a:spLocks noChangeArrowheads="1"/>
          </p:cNvSpPr>
          <p:nvPr/>
        </p:nvSpPr>
        <p:spPr bwMode="auto">
          <a:xfrm>
            <a:off x="1774826" y="908050"/>
            <a:ext cx="143986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Market Res</a:t>
            </a: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 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7" name="Text Box 31"/>
          <p:cNvSpPr txBox="1">
            <a:spLocks noChangeArrowheads="1"/>
          </p:cNvSpPr>
          <p:nvPr/>
        </p:nvSpPr>
        <p:spPr bwMode="auto">
          <a:xfrm>
            <a:off x="1774826" y="1268413"/>
            <a:ext cx="1439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Social Media</a:t>
            </a:r>
            <a:endParaRPr lang="en-GB" altLang="en-US" sz="14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8" name="Text Box 32"/>
          <p:cNvSpPr txBox="1">
            <a:spLocks noChangeArrowheads="1"/>
          </p:cNvSpPr>
          <p:nvPr/>
        </p:nvSpPr>
        <p:spPr bwMode="auto">
          <a:xfrm>
            <a:off x="1774826" y="1628775"/>
            <a:ext cx="143986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SWOT</a:t>
            </a:r>
            <a:endParaRPr lang="en-GB" altLang="en-US" sz="1400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49" name="Text Box 33"/>
          <p:cNvSpPr txBox="1">
            <a:spLocks noChangeArrowheads="1"/>
          </p:cNvSpPr>
          <p:nvPr/>
        </p:nvSpPr>
        <p:spPr bwMode="auto">
          <a:xfrm>
            <a:off x="1774826" y="1989138"/>
            <a:ext cx="15843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Mission </a:t>
            </a:r>
            <a:r>
              <a:rPr lang="en-GB" altLang="en-US" sz="1400" b="1" dirty="0" err="1" smtClean="0">
                <a:solidFill>
                  <a:srgbClr val="000000"/>
                </a:solidFill>
                <a:latin typeface="Comic Sans MS" panose="030F0702030302020204" pitchFamily="66" charset="0"/>
              </a:rPr>
              <a:t>Statem</a:t>
            </a: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.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50" name="Text Box 34"/>
          <p:cNvSpPr txBox="1">
            <a:spLocks noChangeArrowheads="1"/>
          </p:cNvSpPr>
          <p:nvPr/>
        </p:nvSpPr>
        <p:spPr bwMode="auto">
          <a:xfrm>
            <a:off x="60960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28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51" name="Text Box 35"/>
          <p:cNvSpPr txBox="1">
            <a:spLocks noChangeArrowheads="1"/>
          </p:cNvSpPr>
          <p:nvPr/>
        </p:nvSpPr>
        <p:spPr bwMode="auto">
          <a:xfrm>
            <a:off x="5664200" y="404813"/>
            <a:ext cx="431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sz="1400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21</a:t>
            </a:r>
            <a:endParaRPr lang="en-GB" altLang="en-US" sz="14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9252" name="Rectangle 36"/>
          <p:cNvSpPr>
            <a:spLocks noChangeArrowheads="1"/>
          </p:cNvSpPr>
          <p:nvPr/>
        </p:nvSpPr>
        <p:spPr bwMode="auto">
          <a:xfrm>
            <a:off x="5232400" y="1606549"/>
            <a:ext cx="420685" cy="305196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53" name="Line 37"/>
          <p:cNvSpPr>
            <a:spLocks noChangeShapeType="1"/>
          </p:cNvSpPr>
          <p:nvPr/>
        </p:nvSpPr>
        <p:spPr bwMode="auto">
          <a:xfrm>
            <a:off x="6527800" y="404814"/>
            <a:ext cx="0" cy="6192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56" name="Rectangle 40"/>
          <p:cNvSpPr>
            <a:spLocks noChangeArrowheads="1"/>
          </p:cNvSpPr>
          <p:nvPr/>
        </p:nvSpPr>
        <p:spPr bwMode="auto">
          <a:xfrm>
            <a:off x="3071813" y="908051"/>
            <a:ext cx="862013" cy="360363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9257" name="Rectangle 41"/>
          <p:cNvSpPr>
            <a:spLocks noChangeArrowheads="1"/>
          </p:cNvSpPr>
          <p:nvPr/>
        </p:nvSpPr>
        <p:spPr bwMode="auto">
          <a:xfrm>
            <a:off x="3944939" y="1285080"/>
            <a:ext cx="865187" cy="306388"/>
          </a:xfrm>
          <a:prstGeom prst="rect">
            <a:avLst/>
          </a:prstGeom>
          <a:solidFill>
            <a:srgbClr val="9933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Text Box 22"/>
          <p:cNvSpPr txBox="1">
            <a:spLocks noChangeArrowheads="1"/>
          </p:cNvSpPr>
          <p:nvPr/>
        </p:nvSpPr>
        <p:spPr bwMode="auto">
          <a:xfrm>
            <a:off x="4810126" y="4763"/>
            <a:ext cx="208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GB" altLang="en-US" b="1" dirty="0" smtClean="0">
                <a:solidFill>
                  <a:srgbClr val="000000"/>
                </a:solidFill>
                <a:latin typeface="Comic Sans MS" panose="030F0702030302020204" pitchFamily="66" charset="0"/>
              </a:rPr>
              <a:t>October</a:t>
            </a:r>
            <a:endParaRPr lang="en-GB" altLang="en-US" b="1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5664202" y="1907379"/>
            <a:ext cx="863598" cy="360362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820024" y="1181010"/>
            <a:ext cx="4194176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en-GB" sz="3600" b="1" dirty="0">
                <a:latin typeface="Comic Sans MS" panose="030F0702030302020204" pitchFamily="66" charset="0"/>
                <a:cs typeface="Arial" panose="020B0604020202020204" pitchFamily="34" charset="0"/>
              </a:rPr>
              <a:t>Project Management can be </a:t>
            </a:r>
            <a:r>
              <a:rPr lang="en-GB" sz="3600" b="1" dirty="0" smtClean="0">
                <a:latin typeface="Comic Sans MS" panose="030F0702030302020204" pitchFamily="66" charset="0"/>
                <a:cs typeface="Arial" panose="020B0604020202020204" pitchFamily="34" charset="0"/>
              </a:rPr>
              <a:t>presented as Gantt </a:t>
            </a:r>
            <a:r>
              <a:rPr lang="en-GB" sz="3600" b="1" dirty="0">
                <a:latin typeface="Comic Sans MS" panose="030F0702030302020204" pitchFamily="66" charset="0"/>
                <a:cs typeface="Arial" panose="020B0604020202020204" pitchFamily="34" charset="0"/>
              </a:rPr>
              <a:t>Charts</a:t>
            </a:r>
            <a:endParaRPr lang="en-GB" sz="36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680780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0"/>
  <p:tag name="TIME" val="15"/>
  <p:tag name="QUESTION" val="1"/>
</p:tagLst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381</TotalTime>
  <Words>144</Words>
  <Application>Microsoft Office PowerPoint</Application>
  <PresentationFormat>Custom</PresentationFormat>
  <Paragraphs>57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Facet</vt:lpstr>
      <vt:lpstr>Office Theme</vt:lpstr>
      <vt:lpstr>How will you organise this?</vt:lpstr>
      <vt:lpstr>PowerPoint Presentation</vt:lpstr>
      <vt:lpstr>Businesses use PROJECT MANAGEMENT to help with:      Businesses that use project management are more successful at achieving their aims and objectives.  In order to successfully complete the Enterprise and Employability challenge project management is essential.    </vt:lpstr>
      <vt:lpstr>PowerPoint Presentation</vt:lpstr>
      <vt:lpstr>PowerPoint Presentation</vt:lpstr>
      <vt:lpstr>PowerPoint Presentation</vt:lpstr>
    </vt:vector>
  </TitlesOfParts>
  <Company>Brynteg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Hawthorne</dc:creator>
  <cp:lastModifiedBy> </cp:lastModifiedBy>
  <cp:revision>75</cp:revision>
  <dcterms:created xsi:type="dcterms:W3CDTF">2015-03-11T11:06:44Z</dcterms:created>
  <dcterms:modified xsi:type="dcterms:W3CDTF">2015-07-27T13:42:47Z</dcterms:modified>
</cp:coreProperties>
</file>